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Lst>
  <p:notesMasterIdLst>
    <p:notesMasterId r:id="rId24"/>
  </p:notesMasterIdLst>
  <p:sldIdLst>
    <p:sldId id="374" r:id="rId4"/>
    <p:sldId id="1026" r:id="rId5"/>
    <p:sldId id="1031" r:id="rId6"/>
    <p:sldId id="1034" r:id="rId7"/>
    <p:sldId id="996" r:id="rId8"/>
    <p:sldId id="1029" r:id="rId9"/>
    <p:sldId id="1030" r:id="rId10"/>
    <p:sldId id="1032" r:id="rId11"/>
    <p:sldId id="1033" r:id="rId12"/>
    <p:sldId id="1038" r:id="rId13"/>
    <p:sldId id="1040" r:id="rId14"/>
    <p:sldId id="1035" r:id="rId15"/>
    <p:sldId id="1036" r:id="rId16"/>
    <p:sldId id="1005" r:id="rId17"/>
    <p:sldId id="1041" r:id="rId18"/>
    <p:sldId id="1039" r:id="rId19"/>
    <p:sldId id="1042" r:id="rId20"/>
    <p:sldId id="499" r:id="rId21"/>
    <p:sldId id="329" r:id="rId22"/>
    <p:sldId id="409" r:id="rId23"/>
  </p:sldIdLst>
  <p:sldSz cx="12192000" cy="6858000"/>
  <p:notesSz cx="7772400" cy="10058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Quitmann" initials="CQ" lastIdx="7" clrIdx="0">
    <p:extLst>
      <p:ext uri="{19B8F6BF-5375-455C-9EA6-DF929625EA0E}">
        <p15:presenceInfo xmlns:p15="http://schemas.microsoft.com/office/powerpoint/2012/main" userId="S::claudia.quitmann@rwth-aachen.de::a5a743f0-b875-4aa1-ab7e-61e50c855f7c" providerId="AD"/>
      </p:ext>
    </p:extLst>
  </p:cmAuthor>
  <p:cmAuthor id="2" name="Alina Herrmann" initials="AH" lastIdx="2" clrIdx="1">
    <p:extLst>
      <p:ext uri="{19B8F6BF-5375-455C-9EA6-DF929625EA0E}">
        <p15:presenceInfo xmlns:p15="http://schemas.microsoft.com/office/powerpoint/2012/main" userId="Alina Her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4E1"/>
    <a:srgbClr val="B1C903"/>
    <a:srgbClr val="7D8896"/>
    <a:srgbClr val="4F5761"/>
    <a:srgbClr val="B0B7C0"/>
    <a:srgbClr val="333941"/>
    <a:srgbClr val="626D7C"/>
    <a:srgbClr val="E67B00"/>
    <a:srgbClr val="004A71"/>
    <a:srgbClr val="009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94640"/>
  </p:normalViewPr>
  <p:slideViewPr>
    <p:cSldViewPr snapToGrid="0">
      <p:cViewPr varScale="1">
        <p:scale>
          <a:sx n="63" d="100"/>
          <a:sy n="63" d="100"/>
        </p:scale>
        <p:origin x="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DF421-8E7A-4864-A792-0B566EDC889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DE"/>
        </a:p>
      </dgm:t>
    </dgm:pt>
    <dgm:pt modelId="{51351BBC-A6CB-4E6B-8EEF-78F96761D741}">
      <dgm:prSet phldrT="[Text]"/>
      <dgm:spPr>
        <a:solidFill>
          <a:srgbClr val="7D8896"/>
        </a:solidFill>
      </dgm:spPr>
      <dgm:t>
        <a:bodyPr/>
        <a:lstStyle/>
        <a:p>
          <a:r>
            <a:rPr lang="en-US" dirty="0"/>
            <a:t>Background</a:t>
          </a:r>
          <a:endParaRPr lang="en-DE" dirty="0"/>
        </a:p>
      </dgm:t>
    </dgm:pt>
    <dgm:pt modelId="{945B5C73-ADCD-4ABB-BCA9-A5C5D253F00A}" type="parTrans" cxnId="{EB18D842-6FC8-4913-B14E-C6F82036E21A}">
      <dgm:prSet/>
      <dgm:spPr/>
      <dgm:t>
        <a:bodyPr/>
        <a:lstStyle/>
        <a:p>
          <a:endParaRPr lang="en-DE"/>
        </a:p>
      </dgm:t>
    </dgm:pt>
    <dgm:pt modelId="{B321996B-AC4C-49BA-A4BC-5B337D6BCEA9}" type="sibTrans" cxnId="{EB18D842-6FC8-4913-B14E-C6F82036E21A}">
      <dgm:prSet/>
      <dgm:spPr/>
      <dgm:t>
        <a:bodyPr/>
        <a:lstStyle/>
        <a:p>
          <a:endParaRPr lang="en-DE"/>
        </a:p>
      </dgm:t>
    </dgm:pt>
    <dgm:pt modelId="{A24FF703-53D0-41B9-B40D-8013CF47170F}">
      <dgm:prSet phldrT="[Text]"/>
      <dgm:spPr>
        <a:solidFill>
          <a:srgbClr val="7D8896"/>
        </a:solidFill>
      </dgm:spPr>
      <dgm:t>
        <a:bodyPr/>
        <a:lstStyle/>
        <a:p>
          <a:r>
            <a:rPr lang="en-US" dirty="0"/>
            <a:t>Setting and Aims</a:t>
          </a:r>
          <a:endParaRPr lang="en-DE" dirty="0"/>
        </a:p>
      </dgm:t>
    </dgm:pt>
    <dgm:pt modelId="{DCFDC567-C90B-445F-B467-14EF6C4276A9}" type="parTrans" cxnId="{052545CB-8261-4787-96FE-F35A7105ACC1}">
      <dgm:prSet/>
      <dgm:spPr/>
      <dgm:t>
        <a:bodyPr/>
        <a:lstStyle/>
        <a:p>
          <a:endParaRPr lang="en-DE"/>
        </a:p>
      </dgm:t>
    </dgm:pt>
    <dgm:pt modelId="{2FBDF35F-2A37-4D07-8D6F-C567EEB4ED5E}" type="sibTrans" cxnId="{052545CB-8261-4787-96FE-F35A7105ACC1}">
      <dgm:prSet/>
      <dgm:spPr/>
      <dgm:t>
        <a:bodyPr/>
        <a:lstStyle/>
        <a:p>
          <a:endParaRPr lang="en-DE"/>
        </a:p>
      </dgm:t>
    </dgm:pt>
    <dgm:pt modelId="{B5C3E643-0942-4E7F-AE68-0EF730E33442}">
      <dgm:prSet phldrT="[Text]"/>
      <dgm:spPr>
        <a:solidFill>
          <a:srgbClr val="7D8896"/>
        </a:solidFill>
      </dgm:spPr>
      <dgm:t>
        <a:bodyPr/>
        <a:lstStyle/>
        <a:p>
          <a:r>
            <a:rPr lang="en-US" dirty="0"/>
            <a:t>Preliminary Results</a:t>
          </a:r>
          <a:endParaRPr lang="en-DE" dirty="0"/>
        </a:p>
      </dgm:t>
    </dgm:pt>
    <dgm:pt modelId="{A8EAC270-67C8-4E83-8965-0B260011A1D6}" type="parTrans" cxnId="{AA69967E-4B7C-4396-87E4-14D819BDECCF}">
      <dgm:prSet/>
      <dgm:spPr/>
      <dgm:t>
        <a:bodyPr/>
        <a:lstStyle/>
        <a:p>
          <a:endParaRPr lang="en-DE"/>
        </a:p>
      </dgm:t>
    </dgm:pt>
    <dgm:pt modelId="{870A3E53-A50E-4EEB-ADF7-2575EE543D99}" type="sibTrans" cxnId="{AA69967E-4B7C-4396-87E4-14D819BDECCF}">
      <dgm:prSet/>
      <dgm:spPr/>
      <dgm:t>
        <a:bodyPr/>
        <a:lstStyle/>
        <a:p>
          <a:endParaRPr lang="en-DE"/>
        </a:p>
      </dgm:t>
    </dgm:pt>
    <dgm:pt modelId="{F21B0022-FDD1-4769-A4C0-6B846DA0C148}">
      <dgm:prSet phldrT="[Text]"/>
      <dgm:spPr>
        <a:solidFill>
          <a:srgbClr val="7D8896"/>
        </a:solidFill>
      </dgm:spPr>
      <dgm:t>
        <a:bodyPr/>
        <a:lstStyle/>
        <a:p>
          <a:r>
            <a:rPr lang="en-US" dirty="0"/>
            <a:t>Conclusions</a:t>
          </a:r>
          <a:endParaRPr lang="en-DE" dirty="0"/>
        </a:p>
      </dgm:t>
    </dgm:pt>
    <dgm:pt modelId="{FD5C57C1-4186-4F12-A471-C714C3CC70E3}" type="parTrans" cxnId="{DB77AA55-F9ED-4D85-BCA2-95855C131051}">
      <dgm:prSet/>
      <dgm:spPr/>
      <dgm:t>
        <a:bodyPr/>
        <a:lstStyle/>
        <a:p>
          <a:endParaRPr lang="en-DE"/>
        </a:p>
      </dgm:t>
    </dgm:pt>
    <dgm:pt modelId="{C49FAB26-E4DB-48CF-8B42-A425F2F024CF}" type="sibTrans" cxnId="{DB77AA55-F9ED-4D85-BCA2-95855C131051}">
      <dgm:prSet/>
      <dgm:spPr/>
      <dgm:t>
        <a:bodyPr/>
        <a:lstStyle/>
        <a:p>
          <a:endParaRPr lang="en-DE"/>
        </a:p>
      </dgm:t>
    </dgm:pt>
    <dgm:pt modelId="{E6F666E9-040E-4F79-AF38-431D41FEB8F7}" type="pres">
      <dgm:prSet presAssocID="{D8FDF421-8E7A-4864-A792-0B566EDC8894}" presName="linear" presStyleCnt="0">
        <dgm:presLayoutVars>
          <dgm:animLvl val="lvl"/>
          <dgm:resizeHandles val="exact"/>
        </dgm:presLayoutVars>
      </dgm:prSet>
      <dgm:spPr/>
    </dgm:pt>
    <dgm:pt modelId="{368722AF-FA5A-4ECB-AFD0-CDFBB87DF426}" type="pres">
      <dgm:prSet presAssocID="{51351BBC-A6CB-4E6B-8EEF-78F96761D741}" presName="parentText" presStyleLbl="node1" presStyleIdx="0" presStyleCnt="4">
        <dgm:presLayoutVars>
          <dgm:chMax val="0"/>
          <dgm:bulletEnabled val="1"/>
        </dgm:presLayoutVars>
      </dgm:prSet>
      <dgm:spPr/>
    </dgm:pt>
    <dgm:pt modelId="{78AA6C56-015E-4D12-8886-FA8A6C279F76}" type="pres">
      <dgm:prSet presAssocID="{B321996B-AC4C-49BA-A4BC-5B337D6BCEA9}" presName="spacer" presStyleCnt="0"/>
      <dgm:spPr/>
    </dgm:pt>
    <dgm:pt modelId="{E6A6FF07-62A8-4112-8F55-6037D0472822}" type="pres">
      <dgm:prSet presAssocID="{A24FF703-53D0-41B9-B40D-8013CF47170F}" presName="parentText" presStyleLbl="node1" presStyleIdx="1" presStyleCnt="4">
        <dgm:presLayoutVars>
          <dgm:chMax val="0"/>
          <dgm:bulletEnabled val="1"/>
        </dgm:presLayoutVars>
      </dgm:prSet>
      <dgm:spPr/>
    </dgm:pt>
    <dgm:pt modelId="{A4849987-3BE5-4985-8DFC-10918A7F91FC}" type="pres">
      <dgm:prSet presAssocID="{2FBDF35F-2A37-4D07-8D6F-C567EEB4ED5E}" presName="spacer" presStyleCnt="0"/>
      <dgm:spPr/>
    </dgm:pt>
    <dgm:pt modelId="{BA14E13A-645A-4951-919F-48C2528F28D4}" type="pres">
      <dgm:prSet presAssocID="{B5C3E643-0942-4E7F-AE68-0EF730E33442}" presName="parentText" presStyleLbl="node1" presStyleIdx="2" presStyleCnt="4">
        <dgm:presLayoutVars>
          <dgm:chMax val="0"/>
          <dgm:bulletEnabled val="1"/>
        </dgm:presLayoutVars>
      </dgm:prSet>
      <dgm:spPr/>
    </dgm:pt>
    <dgm:pt modelId="{D29AD278-2A63-489D-BD73-4B3F675508F1}" type="pres">
      <dgm:prSet presAssocID="{870A3E53-A50E-4EEB-ADF7-2575EE543D99}" presName="spacer" presStyleCnt="0"/>
      <dgm:spPr/>
    </dgm:pt>
    <dgm:pt modelId="{CB11D7C0-E287-4D31-8743-195F6078A208}" type="pres">
      <dgm:prSet presAssocID="{F21B0022-FDD1-4769-A4C0-6B846DA0C148}" presName="parentText" presStyleLbl="node1" presStyleIdx="3" presStyleCnt="4">
        <dgm:presLayoutVars>
          <dgm:chMax val="0"/>
          <dgm:bulletEnabled val="1"/>
        </dgm:presLayoutVars>
      </dgm:prSet>
      <dgm:spPr/>
    </dgm:pt>
  </dgm:ptLst>
  <dgm:cxnLst>
    <dgm:cxn modelId="{EB39AC1F-E386-4742-B292-2A5C3C813527}" type="presOf" srcId="{B5C3E643-0942-4E7F-AE68-0EF730E33442}" destId="{BA14E13A-645A-4951-919F-48C2528F28D4}" srcOrd="0" destOrd="0" presId="urn:microsoft.com/office/officeart/2005/8/layout/vList2"/>
    <dgm:cxn modelId="{C839BB24-8CFF-4CF2-A91A-4E3BB3BC9388}" type="presOf" srcId="{F21B0022-FDD1-4769-A4C0-6B846DA0C148}" destId="{CB11D7C0-E287-4D31-8743-195F6078A208}" srcOrd="0" destOrd="0" presId="urn:microsoft.com/office/officeart/2005/8/layout/vList2"/>
    <dgm:cxn modelId="{EB18D842-6FC8-4913-B14E-C6F82036E21A}" srcId="{D8FDF421-8E7A-4864-A792-0B566EDC8894}" destId="{51351BBC-A6CB-4E6B-8EEF-78F96761D741}" srcOrd="0" destOrd="0" parTransId="{945B5C73-ADCD-4ABB-BCA9-A5C5D253F00A}" sibTransId="{B321996B-AC4C-49BA-A4BC-5B337D6BCEA9}"/>
    <dgm:cxn modelId="{4814C76F-C9A9-464F-9905-E42FDA366A69}" type="presOf" srcId="{A24FF703-53D0-41B9-B40D-8013CF47170F}" destId="{E6A6FF07-62A8-4112-8F55-6037D0472822}" srcOrd="0" destOrd="0" presId="urn:microsoft.com/office/officeart/2005/8/layout/vList2"/>
    <dgm:cxn modelId="{DB77AA55-F9ED-4D85-BCA2-95855C131051}" srcId="{D8FDF421-8E7A-4864-A792-0B566EDC8894}" destId="{F21B0022-FDD1-4769-A4C0-6B846DA0C148}" srcOrd="3" destOrd="0" parTransId="{FD5C57C1-4186-4F12-A471-C714C3CC70E3}" sibTransId="{C49FAB26-E4DB-48CF-8B42-A425F2F024CF}"/>
    <dgm:cxn modelId="{AA69967E-4B7C-4396-87E4-14D819BDECCF}" srcId="{D8FDF421-8E7A-4864-A792-0B566EDC8894}" destId="{B5C3E643-0942-4E7F-AE68-0EF730E33442}" srcOrd="2" destOrd="0" parTransId="{A8EAC270-67C8-4E83-8965-0B260011A1D6}" sibTransId="{870A3E53-A50E-4EEB-ADF7-2575EE543D99}"/>
    <dgm:cxn modelId="{D369C78D-6464-4F5D-9A69-C275C8973B76}" type="presOf" srcId="{51351BBC-A6CB-4E6B-8EEF-78F96761D741}" destId="{368722AF-FA5A-4ECB-AFD0-CDFBB87DF426}" srcOrd="0" destOrd="0" presId="urn:microsoft.com/office/officeart/2005/8/layout/vList2"/>
    <dgm:cxn modelId="{052545CB-8261-4787-96FE-F35A7105ACC1}" srcId="{D8FDF421-8E7A-4864-A792-0B566EDC8894}" destId="{A24FF703-53D0-41B9-B40D-8013CF47170F}" srcOrd="1" destOrd="0" parTransId="{DCFDC567-C90B-445F-B467-14EF6C4276A9}" sibTransId="{2FBDF35F-2A37-4D07-8D6F-C567EEB4ED5E}"/>
    <dgm:cxn modelId="{E84DE6F4-2CB5-4C4B-A841-D31E78A7C6D9}" type="presOf" srcId="{D8FDF421-8E7A-4864-A792-0B566EDC8894}" destId="{E6F666E9-040E-4F79-AF38-431D41FEB8F7}" srcOrd="0" destOrd="0" presId="urn:microsoft.com/office/officeart/2005/8/layout/vList2"/>
    <dgm:cxn modelId="{E7D40EF9-A6E8-44FA-BBFF-1DC0781D6785}" type="presParOf" srcId="{E6F666E9-040E-4F79-AF38-431D41FEB8F7}" destId="{368722AF-FA5A-4ECB-AFD0-CDFBB87DF426}" srcOrd="0" destOrd="0" presId="urn:microsoft.com/office/officeart/2005/8/layout/vList2"/>
    <dgm:cxn modelId="{A09DAE32-F38B-444C-9B64-AAA30F43D6B8}" type="presParOf" srcId="{E6F666E9-040E-4F79-AF38-431D41FEB8F7}" destId="{78AA6C56-015E-4D12-8886-FA8A6C279F76}" srcOrd="1" destOrd="0" presId="urn:microsoft.com/office/officeart/2005/8/layout/vList2"/>
    <dgm:cxn modelId="{056387BC-03FD-4C4A-AB39-8DC384C5484F}" type="presParOf" srcId="{E6F666E9-040E-4F79-AF38-431D41FEB8F7}" destId="{E6A6FF07-62A8-4112-8F55-6037D0472822}" srcOrd="2" destOrd="0" presId="urn:microsoft.com/office/officeart/2005/8/layout/vList2"/>
    <dgm:cxn modelId="{2C351630-748A-40C8-877D-AB170DD3CBD8}" type="presParOf" srcId="{E6F666E9-040E-4F79-AF38-431D41FEB8F7}" destId="{A4849987-3BE5-4985-8DFC-10918A7F91FC}" srcOrd="3" destOrd="0" presId="urn:microsoft.com/office/officeart/2005/8/layout/vList2"/>
    <dgm:cxn modelId="{B6852A6A-7B03-47D0-9F4F-4693E68F6229}" type="presParOf" srcId="{E6F666E9-040E-4F79-AF38-431D41FEB8F7}" destId="{BA14E13A-645A-4951-919F-48C2528F28D4}" srcOrd="4" destOrd="0" presId="urn:microsoft.com/office/officeart/2005/8/layout/vList2"/>
    <dgm:cxn modelId="{F1F8E098-28DA-46E4-99A5-DB659494E1D5}" type="presParOf" srcId="{E6F666E9-040E-4F79-AF38-431D41FEB8F7}" destId="{D29AD278-2A63-489D-BD73-4B3F675508F1}" srcOrd="5" destOrd="0" presId="urn:microsoft.com/office/officeart/2005/8/layout/vList2"/>
    <dgm:cxn modelId="{83852DC5-8AFD-4C9C-AD69-C315158EA18A}" type="presParOf" srcId="{E6F666E9-040E-4F79-AF38-431D41FEB8F7}" destId="{CB11D7C0-E287-4D31-8743-195F6078A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DF421-8E7A-4864-A792-0B566EDC889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DE"/>
        </a:p>
      </dgm:t>
    </dgm:pt>
    <dgm:pt modelId="{51351BBC-A6CB-4E6B-8EEF-78F96761D741}">
      <dgm:prSet phldrT="[Text]"/>
      <dgm:spPr>
        <a:solidFill>
          <a:srgbClr val="7D8896"/>
        </a:solidFill>
      </dgm:spPr>
      <dgm:t>
        <a:bodyPr/>
        <a:lstStyle/>
        <a:p>
          <a:r>
            <a:rPr lang="en-US" dirty="0"/>
            <a:t>Background</a:t>
          </a:r>
          <a:endParaRPr lang="en-DE" dirty="0"/>
        </a:p>
      </dgm:t>
    </dgm:pt>
    <dgm:pt modelId="{945B5C73-ADCD-4ABB-BCA9-A5C5D253F00A}" type="parTrans" cxnId="{EB18D842-6FC8-4913-B14E-C6F82036E21A}">
      <dgm:prSet/>
      <dgm:spPr/>
      <dgm:t>
        <a:bodyPr/>
        <a:lstStyle/>
        <a:p>
          <a:endParaRPr lang="en-DE"/>
        </a:p>
      </dgm:t>
    </dgm:pt>
    <dgm:pt modelId="{B321996B-AC4C-49BA-A4BC-5B337D6BCEA9}" type="sibTrans" cxnId="{EB18D842-6FC8-4913-B14E-C6F82036E21A}">
      <dgm:prSet/>
      <dgm:spPr/>
      <dgm:t>
        <a:bodyPr/>
        <a:lstStyle/>
        <a:p>
          <a:endParaRPr lang="en-DE"/>
        </a:p>
      </dgm:t>
    </dgm:pt>
    <dgm:pt modelId="{A24FF703-53D0-41B9-B40D-8013CF47170F}">
      <dgm:prSet phldrT="[Text]"/>
      <dgm:spPr>
        <a:solidFill>
          <a:srgbClr val="C2D4E1"/>
        </a:solidFill>
      </dgm:spPr>
      <dgm:t>
        <a:bodyPr/>
        <a:lstStyle/>
        <a:p>
          <a:r>
            <a:rPr lang="en-US" dirty="0"/>
            <a:t>Aims and Procedures of the KliOL Project</a:t>
          </a:r>
          <a:endParaRPr lang="en-DE" dirty="0"/>
        </a:p>
      </dgm:t>
    </dgm:pt>
    <dgm:pt modelId="{DCFDC567-C90B-445F-B467-14EF6C4276A9}" type="parTrans" cxnId="{052545CB-8261-4787-96FE-F35A7105ACC1}">
      <dgm:prSet/>
      <dgm:spPr/>
      <dgm:t>
        <a:bodyPr/>
        <a:lstStyle/>
        <a:p>
          <a:endParaRPr lang="en-DE"/>
        </a:p>
      </dgm:t>
    </dgm:pt>
    <dgm:pt modelId="{2FBDF35F-2A37-4D07-8D6F-C567EEB4ED5E}" type="sibTrans" cxnId="{052545CB-8261-4787-96FE-F35A7105ACC1}">
      <dgm:prSet/>
      <dgm:spPr/>
      <dgm:t>
        <a:bodyPr/>
        <a:lstStyle/>
        <a:p>
          <a:endParaRPr lang="en-DE"/>
        </a:p>
      </dgm:t>
    </dgm:pt>
    <dgm:pt modelId="{B5C3E643-0942-4E7F-AE68-0EF730E33442}">
      <dgm:prSet phldrT="[Text]"/>
      <dgm:spPr>
        <a:solidFill>
          <a:srgbClr val="C2D4E1"/>
        </a:solidFill>
      </dgm:spPr>
      <dgm:t>
        <a:bodyPr/>
        <a:lstStyle/>
        <a:p>
          <a:r>
            <a:rPr lang="en-US" dirty="0"/>
            <a:t>Preliminary Results</a:t>
          </a:r>
          <a:endParaRPr lang="en-DE" dirty="0"/>
        </a:p>
      </dgm:t>
    </dgm:pt>
    <dgm:pt modelId="{A8EAC270-67C8-4E83-8965-0B260011A1D6}" type="parTrans" cxnId="{AA69967E-4B7C-4396-87E4-14D819BDECCF}">
      <dgm:prSet/>
      <dgm:spPr/>
      <dgm:t>
        <a:bodyPr/>
        <a:lstStyle/>
        <a:p>
          <a:endParaRPr lang="en-DE"/>
        </a:p>
      </dgm:t>
    </dgm:pt>
    <dgm:pt modelId="{870A3E53-A50E-4EEB-ADF7-2575EE543D99}" type="sibTrans" cxnId="{AA69967E-4B7C-4396-87E4-14D819BDECCF}">
      <dgm:prSet/>
      <dgm:spPr/>
      <dgm:t>
        <a:bodyPr/>
        <a:lstStyle/>
        <a:p>
          <a:endParaRPr lang="en-DE"/>
        </a:p>
      </dgm:t>
    </dgm:pt>
    <dgm:pt modelId="{F21B0022-FDD1-4769-A4C0-6B846DA0C148}">
      <dgm:prSet phldrT="[Text]"/>
      <dgm:spPr>
        <a:solidFill>
          <a:srgbClr val="C2D4E1"/>
        </a:solidFill>
      </dgm:spPr>
      <dgm:t>
        <a:bodyPr/>
        <a:lstStyle/>
        <a:p>
          <a:r>
            <a:rPr lang="en-US" dirty="0"/>
            <a:t>Conclusions</a:t>
          </a:r>
          <a:endParaRPr lang="en-DE" dirty="0"/>
        </a:p>
      </dgm:t>
    </dgm:pt>
    <dgm:pt modelId="{FD5C57C1-4186-4F12-A471-C714C3CC70E3}" type="parTrans" cxnId="{DB77AA55-F9ED-4D85-BCA2-95855C131051}">
      <dgm:prSet/>
      <dgm:spPr/>
      <dgm:t>
        <a:bodyPr/>
        <a:lstStyle/>
        <a:p>
          <a:endParaRPr lang="en-DE"/>
        </a:p>
      </dgm:t>
    </dgm:pt>
    <dgm:pt modelId="{C49FAB26-E4DB-48CF-8B42-A425F2F024CF}" type="sibTrans" cxnId="{DB77AA55-F9ED-4D85-BCA2-95855C131051}">
      <dgm:prSet/>
      <dgm:spPr/>
      <dgm:t>
        <a:bodyPr/>
        <a:lstStyle/>
        <a:p>
          <a:endParaRPr lang="en-DE"/>
        </a:p>
      </dgm:t>
    </dgm:pt>
    <dgm:pt modelId="{E6F666E9-040E-4F79-AF38-431D41FEB8F7}" type="pres">
      <dgm:prSet presAssocID="{D8FDF421-8E7A-4864-A792-0B566EDC8894}" presName="linear" presStyleCnt="0">
        <dgm:presLayoutVars>
          <dgm:animLvl val="lvl"/>
          <dgm:resizeHandles val="exact"/>
        </dgm:presLayoutVars>
      </dgm:prSet>
      <dgm:spPr/>
    </dgm:pt>
    <dgm:pt modelId="{368722AF-FA5A-4ECB-AFD0-CDFBB87DF426}" type="pres">
      <dgm:prSet presAssocID="{51351BBC-A6CB-4E6B-8EEF-78F96761D741}" presName="parentText" presStyleLbl="node1" presStyleIdx="0" presStyleCnt="4">
        <dgm:presLayoutVars>
          <dgm:chMax val="0"/>
          <dgm:bulletEnabled val="1"/>
        </dgm:presLayoutVars>
      </dgm:prSet>
      <dgm:spPr/>
    </dgm:pt>
    <dgm:pt modelId="{78AA6C56-015E-4D12-8886-FA8A6C279F76}" type="pres">
      <dgm:prSet presAssocID="{B321996B-AC4C-49BA-A4BC-5B337D6BCEA9}" presName="spacer" presStyleCnt="0"/>
      <dgm:spPr/>
    </dgm:pt>
    <dgm:pt modelId="{E6A6FF07-62A8-4112-8F55-6037D0472822}" type="pres">
      <dgm:prSet presAssocID="{A24FF703-53D0-41B9-B40D-8013CF47170F}" presName="parentText" presStyleLbl="node1" presStyleIdx="1" presStyleCnt="4">
        <dgm:presLayoutVars>
          <dgm:chMax val="0"/>
          <dgm:bulletEnabled val="1"/>
        </dgm:presLayoutVars>
      </dgm:prSet>
      <dgm:spPr/>
    </dgm:pt>
    <dgm:pt modelId="{A4849987-3BE5-4985-8DFC-10918A7F91FC}" type="pres">
      <dgm:prSet presAssocID="{2FBDF35F-2A37-4D07-8D6F-C567EEB4ED5E}" presName="spacer" presStyleCnt="0"/>
      <dgm:spPr/>
    </dgm:pt>
    <dgm:pt modelId="{BA14E13A-645A-4951-919F-48C2528F28D4}" type="pres">
      <dgm:prSet presAssocID="{B5C3E643-0942-4E7F-AE68-0EF730E33442}" presName="parentText" presStyleLbl="node1" presStyleIdx="2" presStyleCnt="4">
        <dgm:presLayoutVars>
          <dgm:chMax val="0"/>
          <dgm:bulletEnabled val="1"/>
        </dgm:presLayoutVars>
      </dgm:prSet>
      <dgm:spPr/>
    </dgm:pt>
    <dgm:pt modelId="{D29AD278-2A63-489D-BD73-4B3F675508F1}" type="pres">
      <dgm:prSet presAssocID="{870A3E53-A50E-4EEB-ADF7-2575EE543D99}" presName="spacer" presStyleCnt="0"/>
      <dgm:spPr/>
    </dgm:pt>
    <dgm:pt modelId="{CB11D7C0-E287-4D31-8743-195F6078A208}" type="pres">
      <dgm:prSet presAssocID="{F21B0022-FDD1-4769-A4C0-6B846DA0C148}" presName="parentText" presStyleLbl="node1" presStyleIdx="3" presStyleCnt="4">
        <dgm:presLayoutVars>
          <dgm:chMax val="0"/>
          <dgm:bulletEnabled val="1"/>
        </dgm:presLayoutVars>
      </dgm:prSet>
      <dgm:spPr/>
    </dgm:pt>
  </dgm:ptLst>
  <dgm:cxnLst>
    <dgm:cxn modelId="{EB39AC1F-E386-4742-B292-2A5C3C813527}" type="presOf" srcId="{B5C3E643-0942-4E7F-AE68-0EF730E33442}" destId="{BA14E13A-645A-4951-919F-48C2528F28D4}" srcOrd="0" destOrd="0" presId="urn:microsoft.com/office/officeart/2005/8/layout/vList2"/>
    <dgm:cxn modelId="{C839BB24-8CFF-4CF2-A91A-4E3BB3BC9388}" type="presOf" srcId="{F21B0022-FDD1-4769-A4C0-6B846DA0C148}" destId="{CB11D7C0-E287-4D31-8743-195F6078A208}" srcOrd="0" destOrd="0" presId="urn:microsoft.com/office/officeart/2005/8/layout/vList2"/>
    <dgm:cxn modelId="{EB18D842-6FC8-4913-B14E-C6F82036E21A}" srcId="{D8FDF421-8E7A-4864-A792-0B566EDC8894}" destId="{51351BBC-A6CB-4E6B-8EEF-78F96761D741}" srcOrd="0" destOrd="0" parTransId="{945B5C73-ADCD-4ABB-BCA9-A5C5D253F00A}" sibTransId="{B321996B-AC4C-49BA-A4BC-5B337D6BCEA9}"/>
    <dgm:cxn modelId="{4814C76F-C9A9-464F-9905-E42FDA366A69}" type="presOf" srcId="{A24FF703-53D0-41B9-B40D-8013CF47170F}" destId="{E6A6FF07-62A8-4112-8F55-6037D0472822}" srcOrd="0" destOrd="0" presId="urn:microsoft.com/office/officeart/2005/8/layout/vList2"/>
    <dgm:cxn modelId="{DB77AA55-F9ED-4D85-BCA2-95855C131051}" srcId="{D8FDF421-8E7A-4864-A792-0B566EDC8894}" destId="{F21B0022-FDD1-4769-A4C0-6B846DA0C148}" srcOrd="3" destOrd="0" parTransId="{FD5C57C1-4186-4F12-A471-C714C3CC70E3}" sibTransId="{C49FAB26-E4DB-48CF-8B42-A425F2F024CF}"/>
    <dgm:cxn modelId="{AA69967E-4B7C-4396-87E4-14D819BDECCF}" srcId="{D8FDF421-8E7A-4864-A792-0B566EDC8894}" destId="{B5C3E643-0942-4E7F-AE68-0EF730E33442}" srcOrd="2" destOrd="0" parTransId="{A8EAC270-67C8-4E83-8965-0B260011A1D6}" sibTransId="{870A3E53-A50E-4EEB-ADF7-2575EE543D99}"/>
    <dgm:cxn modelId="{D369C78D-6464-4F5D-9A69-C275C8973B76}" type="presOf" srcId="{51351BBC-A6CB-4E6B-8EEF-78F96761D741}" destId="{368722AF-FA5A-4ECB-AFD0-CDFBB87DF426}" srcOrd="0" destOrd="0" presId="urn:microsoft.com/office/officeart/2005/8/layout/vList2"/>
    <dgm:cxn modelId="{052545CB-8261-4787-96FE-F35A7105ACC1}" srcId="{D8FDF421-8E7A-4864-A792-0B566EDC8894}" destId="{A24FF703-53D0-41B9-B40D-8013CF47170F}" srcOrd="1" destOrd="0" parTransId="{DCFDC567-C90B-445F-B467-14EF6C4276A9}" sibTransId="{2FBDF35F-2A37-4D07-8D6F-C567EEB4ED5E}"/>
    <dgm:cxn modelId="{E84DE6F4-2CB5-4C4B-A841-D31E78A7C6D9}" type="presOf" srcId="{D8FDF421-8E7A-4864-A792-0B566EDC8894}" destId="{E6F666E9-040E-4F79-AF38-431D41FEB8F7}" srcOrd="0" destOrd="0" presId="urn:microsoft.com/office/officeart/2005/8/layout/vList2"/>
    <dgm:cxn modelId="{E7D40EF9-A6E8-44FA-BBFF-1DC0781D6785}" type="presParOf" srcId="{E6F666E9-040E-4F79-AF38-431D41FEB8F7}" destId="{368722AF-FA5A-4ECB-AFD0-CDFBB87DF426}" srcOrd="0" destOrd="0" presId="urn:microsoft.com/office/officeart/2005/8/layout/vList2"/>
    <dgm:cxn modelId="{A09DAE32-F38B-444C-9B64-AAA30F43D6B8}" type="presParOf" srcId="{E6F666E9-040E-4F79-AF38-431D41FEB8F7}" destId="{78AA6C56-015E-4D12-8886-FA8A6C279F76}" srcOrd="1" destOrd="0" presId="urn:microsoft.com/office/officeart/2005/8/layout/vList2"/>
    <dgm:cxn modelId="{056387BC-03FD-4C4A-AB39-8DC384C5484F}" type="presParOf" srcId="{E6F666E9-040E-4F79-AF38-431D41FEB8F7}" destId="{E6A6FF07-62A8-4112-8F55-6037D0472822}" srcOrd="2" destOrd="0" presId="urn:microsoft.com/office/officeart/2005/8/layout/vList2"/>
    <dgm:cxn modelId="{2C351630-748A-40C8-877D-AB170DD3CBD8}" type="presParOf" srcId="{E6F666E9-040E-4F79-AF38-431D41FEB8F7}" destId="{A4849987-3BE5-4985-8DFC-10918A7F91FC}" srcOrd="3" destOrd="0" presId="urn:microsoft.com/office/officeart/2005/8/layout/vList2"/>
    <dgm:cxn modelId="{B6852A6A-7B03-47D0-9F4F-4693E68F6229}" type="presParOf" srcId="{E6F666E9-040E-4F79-AF38-431D41FEB8F7}" destId="{BA14E13A-645A-4951-919F-48C2528F28D4}" srcOrd="4" destOrd="0" presId="urn:microsoft.com/office/officeart/2005/8/layout/vList2"/>
    <dgm:cxn modelId="{F1F8E098-28DA-46E4-99A5-DB659494E1D5}" type="presParOf" srcId="{E6F666E9-040E-4F79-AF38-431D41FEB8F7}" destId="{D29AD278-2A63-489D-BD73-4B3F675508F1}" srcOrd="5" destOrd="0" presId="urn:microsoft.com/office/officeart/2005/8/layout/vList2"/>
    <dgm:cxn modelId="{83852DC5-8AFD-4C9C-AD69-C315158EA18A}" type="presParOf" srcId="{E6F666E9-040E-4F79-AF38-431D41FEB8F7}" destId="{CB11D7C0-E287-4D31-8743-195F6078A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63E66-0897-48AA-8215-A2B3E6BB93D3}"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DE"/>
        </a:p>
      </dgm:t>
    </dgm:pt>
    <dgm:pt modelId="{B94464B2-271F-4B07-9D60-82B01EE194E9}">
      <dgm:prSet phldrT="[Text]"/>
      <dgm:spPr/>
      <dgm:t>
        <a:bodyPr/>
        <a:lstStyle/>
        <a:p>
          <a:r>
            <a:rPr lang="en-US" dirty="0"/>
            <a:t>Active Mobility</a:t>
          </a:r>
          <a:endParaRPr lang="en-DE" dirty="0"/>
        </a:p>
      </dgm:t>
    </dgm:pt>
    <dgm:pt modelId="{BAEF1E79-B257-4448-BB15-A8F2EFD4E7F2}" type="parTrans" cxnId="{98D93658-C4E8-4A2D-ACDD-0E663586A268}">
      <dgm:prSet/>
      <dgm:spPr/>
      <dgm:t>
        <a:bodyPr/>
        <a:lstStyle/>
        <a:p>
          <a:endParaRPr lang="en-DE"/>
        </a:p>
      </dgm:t>
    </dgm:pt>
    <dgm:pt modelId="{F917386A-F173-4035-9058-E83A96C100DB}" type="sibTrans" cxnId="{98D93658-C4E8-4A2D-ACDD-0E663586A268}">
      <dgm:prSet/>
      <dgm:spPr/>
      <dgm:t>
        <a:bodyPr/>
        <a:lstStyle/>
        <a:p>
          <a:endParaRPr lang="en-DE"/>
        </a:p>
      </dgm:t>
    </dgm:pt>
    <dgm:pt modelId="{2B499582-714B-48CE-85BE-4C87F90A50FD}">
      <dgm:prSet phldrT="[Text]"/>
      <dgm:spPr/>
      <dgm:t>
        <a:bodyPr/>
        <a:lstStyle/>
        <a:p>
          <a:r>
            <a:rPr lang="en-US" dirty="0"/>
            <a:t>Planetary Health Diet</a:t>
          </a:r>
          <a:endParaRPr lang="en-DE" dirty="0"/>
        </a:p>
      </dgm:t>
    </dgm:pt>
    <dgm:pt modelId="{4C5BDBA8-2493-431C-A305-A8D640D9AA99}" type="parTrans" cxnId="{173F3118-6C63-4319-B572-0DA6243BE698}">
      <dgm:prSet/>
      <dgm:spPr/>
      <dgm:t>
        <a:bodyPr/>
        <a:lstStyle/>
        <a:p>
          <a:endParaRPr lang="en-DE"/>
        </a:p>
      </dgm:t>
    </dgm:pt>
    <dgm:pt modelId="{3A39D08B-B4CE-4491-9EA3-284F5C5BAE4A}" type="sibTrans" cxnId="{173F3118-6C63-4319-B572-0DA6243BE698}">
      <dgm:prSet/>
      <dgm:spPr/>
      <dgm:t>
        <a:bodyPr/>
        <a:lstStyle/>
        <a:p>
          <a:endParaRPr lang="en-DE"/>
        </a:p>
      </dgm:t>
    </dgm:pt>
    <dgm:pt modelId="{F1DE311E-D751-4FF3-BBDF-6AB93DCFB0F7}">
      <dgm:prSet phldrT="[Text]"/>
      <dgm:spPr/>
      <dgm:t>
        <a:bodyPr/>
        <a:lstStyle/>
        <a:p>
          <a:r>
            <a:rPr lang="en-US" dirty="0"/>
            <a:t>Telemedicine*</a:t>
          </a:r>
          <a:endParaRPr lang="en-DE" dirty="0"/>
        </a:p>
      </dgm:t>
    </dgm:pt>
    <dgm:pt modelId="{9BD70CC1-55DF-4C88-91C8-82D4DC8A8C55}" type="parTrans" cxnId="{E531EB9A-1B45-44B5-B938-B0DBAD1181E9}">
      <dgm:prSet/>
      <dgm:spPr/>
      <dgm:t>
        <a:bodyPr/>
        <a:lstStyle/>
        <a:p>
          <a:endParaRPr lang="en-DE"/>
        </a:p>
      </dgm:t>
    </dgm:pt>
    <dgm:pt modelId="{FFF84E16-A54C-4C98-B354-CA023FE85BE4}" type="sibTrans" cxnId="{E531EB9A-1B45-44B5-B938-B0DBAD1181E9}">
      <dgm:prSet/>
      <dgm:spPr/>
      <dgm:t>
        <a:bodyPr/>
        <a:lstStyle/>
        <a:p>
          <a:endParaRPr lang="en-DE"/>
        </a:p>
      </dgm:t>
    </dgm:pt>
    <dgm:pt modelId="{E07D8BD5-2FE5-4C57-87AD-A3A27ECA46E0}">
      <dgm:prSet phldrT="[Text]"/>
      <dgm:spPr/>
      <dgm:t>
        <a:bodyPr/>
        <a:lstStyle/>
        <a:p>
          <a:r>
            <a:rPr lang="en-US" dirty="0"/>
            <a:t>Reduced </a:t>
          </a:r>
          <a:r>
            <a:rPr lang="en-US" dirty="0" err="1"/>
            <a:t>Overprescription</a:t>
          </a:r>
          <a:endParaRPr lang="en-DE" dirty="0"/>
        </a:p>
      </dgm:t>
    </dgm:pt>
    <dgm:pt modelId="{3A6E53FE-791E-457B-AD41-C9CAFD993CC4}" type="parTrans" cxnId="{3BD17DD4-6676-43A5-91F1-0EAABDB97680}">
      <dgm:prSet/>
      <dgm:spPr/>
      <dgm:t>
        <a:bodyPr/>
        <a:lstStyle/>
        <a:p>
          <a:endParaRPr lang="en-DE"/>
        </a:p>
      </dgm:t>
    </dgm:pt>
    <dgm:pt modelId="{CDD5A84B-53D0-48C5-9942-111270323D01}" type="sibTrans" cxnId="{3BD17DD4-6676-43A5-91F1-0EAABDB97680}">
      <dgm:prSet/>
      <dgm:spPr/>
      <dgm:t>
        <a:bodyPr/>
        <a:lstStyle/>
        <a:p>
          <a:endParaRPr lang="en-DE"/>
        </a:p>
      </dgm:t>
    </dgm:pt>
    <dgm:pt modelId="{4ADB3549-5265-490E-9732-88ABC5F918F8}" type="pres">
      <dgm:prSet presAssocID="{16863E66-0897-48AA-8215-A2B3E6BB93D3}" presName="diagram" presStyleCnt="0">
        <dgm:presLayoutVars>
          <dgm:dir/>
          <dgm:resizeHandles val="exact"/>
        </dgm:presLayoutVars>
      </dgm:prSet>
      <dgm:spPr/>
    </dgm:pt>
    <dgm:pt modelId="{0A4702F0-8DD2-4773-BB45-DD6D2BC790AC}" type="pres">
      <dgm:prSet presAssocID="{B94464B2-271F-4B07-9D60-82B01EE194E9}" presName="node" presStyleLbl="node1" presStyleIdx="0" presStyleCnt="4">
        <dgm:presLayoutVars>
          <dgm:bulletEnabled val="1"/>
        </dgm:presLayoutVars>
      </dgm:prSet>
      <dgm:spPr/>
    </dgm:pt>
    <dgm:pt modelId="{08100C74-2DCC-4390-B9DF-F024166A53AF}" type="pres">
      <dgm:prSet presAssocID="{F917386A-F173-4035-9058-E83A96C100DB}" presName="sibTrans" presStyleCnt="0"/>
      <dgm:spPr/>
    </dgm:pt>
    <dgm:pt modelId="{1332D409-9766-4C8F-9A7B-BCA03944AA1D}" type="pres">
      <dgm:prSet presAssocID="{2B499582-714B-48CE-85BE-4C87F90A50FD}" presName="node" presStyleLbl="node1" presStyleIdx="1" presStyleCnt="4">
        <dgm:presLayoutVars>
          <dgm:bulletEnabled val="1"/>
        </dgm:presLayoutVars>
      </dgm:prSet>
      <dgm:spPr/>
    </dgm:pt>
    <dgm:pt modelId="{8C5AC448-9229-4E16-B704-8C6B148EBCA9}" type="pres">
      <dgm:prSet presAssocID="{3A39D08B-B4CE-4491-9EA3-284F5C5BAE4A}" presName="sibTrans" presStyleCnt="0"/>
      <dgm:spPr/>
    </dgm:pt>
    <dgm:pt modelId="{739F37CB-E880-473C-A650-AE0D90F6E978}" type="pres">
      <dgm:prSet presAssocID="{F1DE311E-D751-4FF3-BBDF-6AB93DCFB0F7}" presName="node" presStyleLbl="node1" presStyleIdx="2" presStyleCnt="4">
        <dgm:presLayoutVars>
          <dgm:bulletEnabled val="1"/>
        </dgm:presLayoutVars>
      </dgm:prSet>
      <dgm:spPr/>
    </dgm:pt>
    <dgm:pt modelId="{69585130-F41C-44DA-8922-9198666BC215}" type="pres">
      <dgm:prSet presAssocID="{FFF84E16-A54C-4C98-B354-CA023FE85BE4}" presName="sibTrans" presStyleCnt="0"/>
      <dgm:spPr/>
    </dgm:pt>
    <dgm:pt modelId="{102855E2-28FB-4111-9972-6BEF5D1341E2}" type="pres">
      <dgm:prSet presAssocID="{E07D8BD5-2FE5-4C57-87AD-A3A27ECA46E0}" presName="node" presStyleLbl="node1" presStyleIdx="3" presStyleCnt="4">
        <dgm:presLayoutVars>
          <dgm:bulletEnabled val="1"/>
        </dgm:presLayoutVars>
      </dgm:prSet>
      <dgm:spPr/>
    </dgm:pt>
  </dgm:ptLst>
  <dgm:cxnLst>
    <dgm:cxn modelId="{173F3118-6C63-4319-B572-0DA6243BE698}" srcId="{16863E66-0897-48AA-8215-A2B3E6BB93D3}" destId="{2B499582-714B-48CE-85BE-4C87F90A50FD}" srcOrd="1" destOrd="0" parTransId="{4C5BDBA8-2493-431C-A305-A8D640D9AA99}" sibTransId="{3A39D08B-B4CE-4491-9EA3-284F5C5BAE4A}"/>
    <dgm:cxn modelId="{CE22C235-2E3D-4E8B-971D-336FA0C70341}" type="presOf" srcId="{F1DE311E-D751-4FF3-BBDF-6AB93DCFB0F7}" destId="{739F37CB-E880-473C-A650-AE0D90F6E978}" srcOrd="0" destOrd="0" presId="urn:microsoft.com/office/officeart/2005/8/layout/default"/>
    <dgm:cxn modelId="{75BC8175-F799-448A-80A9-9C794F266E11}" type="presOf" srcId="{B94464B2-271F-4B07-9D60-82B01EE194E9}" destId="{0A4702F0-8DD2-4773-BB45-DD6D2BC790AC}" srcOrd="0" destOrd="0" presId="urn:microsoft.com/office/officeart/2005/8/layout/default"/>
    <dgm:cxn modelId="{98D93658-C4E8-4A2D-ACDD-0E663586A268}" srcId="{16863E66-0897-48AA-8215-A2B3E6BB93D3}" destId="{B94464B2-271F-4B07-9D60-82B01EE194E9}" srcOrd="0" destOrd="0" parTransId="{BAEF1E79-B257-4448-BB15-A8F2EFD4E7F2}" sibTransId="{F917386A-F173-4035-9058-E83A96C100DB}"/>
    <dgm:cxn modelId="{E531EB9A-1B45-44B5-B938-B0DBAD1181E9}" srcId="{16863E66-0897-48AA-8215-A2B3E6BB93D3}" destId="{F1DE311E-D751-4FF3-BBDF-6AB93DCFB0F7}" srcOrd="2" destOrd="0" parTransId="{9BD70CC1-55DF-4C88-91C8-82D4DC8A8C55}" sibTransId="{FFF84E16-A54C-4C98-B354-CA023FE85BE4}"/>
    <dgm:cxn modelId="{C4FA73C3-2B5D-4606-8D55-EB4789BBE46A}" type="presOf" srcId="{16863E66-0897-48AA-8215-A2B3E6BB93D3}" destId="{4ADB3549-5265-490E-9732-88ABC5F918F8}" srcOrd="0" destOrd="0" presId="urn:microsoft.com/office/officeart/2005/8/layout/default"/>
    <dgm:cxn modelId="{9A80DDCC-63CA-4528-9DFE-9A95B864CD67}" type="presOf" srcId="{E07D8BD5-2FE5-4C57-87AD-A3A27ECA46E0}" destId="{102855E2-28FB-4111-9972-6BEF5D1341E2}" srcOrd="0" destOrd="0" presId="urn:microsoft.com/office/officeart/2005/8/layout/default"/>
    <dgm:cxn modelId="{3BD17DD4-6676-43A5-91F1-0EAABDB97680}" srcId="{16863E66-0897-48AA-8215-A2B3E6BB93D3}" destId="{E07D8BD5-2FE5-4C57-87AD-A3A27ECA46E0}" srcOrd="3" destOrd="0" parTransId="{3A6E53FE-791E-457B-AD41-C9CAFD993CC4}" sibTransId="{CDD5A84B-53D0-48C5-9942-111270323D01}"/>
    <dgm:cxn modelId="{558379F3-D7AF-4EBF-B428-946288A9E832}" type="presOf" srcId="{2B499582-714B-48CE-85BE-4C87F90A50FD}" destId="{1332D409-9766-4C8F-9A7B-BCA03944AA1D}" srcOrd="0" destOrd="0" presId="urn:microsoft.com/office/officeart/2005/8/layout/default"/>
    <dgm:cxn modelId="{3AA55AFB-9B86-4CC8-845F-FC43C6D9B58D}" type="presParOf" srcId="{4ADB3549-5265-490E-9732-88ABC5F918F8}" destId="{0A4702F0-8DD2-4773-BB45-DD6D2BC790AC}" srcOrd="0" destOrd="0" presId="urn:microsoft.com/office/officeart/2005/8/layout/default"/>
    <dgm:cxn modelId="{DF9D0423-3490-4CA1-B40F-2D665B74DB6A}" type="presParOf" srcId="{4ADB3549-5265-490E-9732-88ABC5F918F8}" destId="{08100C74-2DCC-4390-B9DF-F024166A53AF}" srcOrd="1" destOrd="0" presId="urn:microsoft.com/office/officeart/2005/8/layout/default"/>
    <dgm:cxn modelId="{C31129EC-0DAD-4086-9D17-AFC352BDF3A9}" type="presParOf" srcId="{4ADB3549-5265-490E-9732-88ABC5F918F8}" destId="{1332D409-9766-4C8F-9A7B-BCA03944AA1D}" srcOrd="2" destOrd="0" presId="urn:microsoft.com/office/officeart/2005/8/layout/default"/>
    <dgm:cxn modelId="{4C0784E8-F419-4BC7-9E86-4E0327C09171}" type="presParOf" srcId="{4ADB3549-5265-490E-9732-88ABC5F918F8}" destId="{8C5AC448-9229-4E16-B704-8C6B148EBCA9}" srcOrd="3" destOrd="0" presId="urn:microsoft.com/office/officeart/2005/8/layout/default"/>
    <dgm:cxn modelId="{7F586A98-4186-4B78-ADC5-17DE13B83D20}" type="presParOf" srcId="{4ADB3549-5265-490E-9732-88ABC5F918F8}" destId="{739F37CB-E880-473C-A650-AE0D90F6E978}" srcOrd="4" destOrd="0" presId="urn:microsoft.com/office/officeart/2005/8/layout/default"/>
    <dgm:cxn modelId="{DAE6E7DD-E32E-4E36-823B-10B2320F4716}" type="presParOf" srcId="{4ADB3549-5265-490E-9732-88ABC5F918F8}" destId="{69585130-F41C-44DA-8922-9198666BC215}" srcOrd="5" destOrd="0" presId="urn:microsoft.com/office/officeart/2005/8/layout/default"/>
    <dgm:cxn modelId="{178A47C5-CB03-4938-B292-92FDCC13BEB0}" type="presParOf" srcId="{4ADB3549-5265-490E-9732-88ABC5F918F8}" destId="{102855E2-28FB-4111-9972-6BEF5D1341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DF421-8E7A-4864-A792-0B566EDC889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DE"/>
        </a:p>
      </dgm:t>
    </dgm:pt>
    <dgm:pt modelId="{51351BBC-A6CB-4E6B-8EEF-78F96761D741}">
      <dgm:prSet phldrT="[Text]"/>
      <dgm:spPr>
        <a:solidFill>
          <a:srgbClr val="C2D4E1"/>
        </a:solidFill>
      </dgm:spPr>
      <dgm:t>
        <a:bodyPr/>
        <a:lstStyle/>
        <a:p>
          <a:r>
            <a:rPr lang="en-US" dirty="0"/>
            <a:t>Background</a:t>
          </a:r>
          <a:endParaRPr lang="en-DE" dirty="0"/>
        </a:p>
      </dgm:t>
    </dgm:pt>
    <dgm:pt modelId="{945B5C73-ADCD-4ABB-BCA9-A5C5D253F00A}" type="parTrans" cxnId="{EB18D842-6FC8-4913-B14E-C6F82036E21A}">
      <dgm:prSet/>
      <dgm:spPr/>
      <dgm:t>
        <a:bodyPr/>
        <a:lstStyle/>
        <a:p>
          <a:endParaRPr lang="en-DE"/>
        </a:p>
      </dgm:t>
    </dgm:pt>
    <dgm:pt modelId="{B321996B-AC4C-49BA-A4BC-5B337D6BCEA9}" type="sibTrans" cxnId="{EB18D842-6FC8-4913-B14E-C6F82036E21A}">
      <dgm:prSet/>
      <dgm:spPr/>
      <dgm:t>
        <a:bodyPr/>
        <a:lstStyle/>
        <a:p>
          <a:endParaRPr lang="en-DE"/>
        </a:p>
      </dgm:t>
    </dgm:pt>
    <dgm:pt modelId="{A24FF703-53D0-41B9-B40D-8013CF47170F}">
      <dgm:prSet phldrT="[Text]"/>
      <dgm:spPr>
        <a:solidFill>
          <a:srgbClr val="7D8896"/>
        </a:solidFill>
      </dgm:spPr>
      <dgm:t>
        <a:bodyPr/>
        <a:lstStyle/>
        <a:p>
          <a:r>
            <a:rPr lang="en-US" dirty="0"/>
            <a:t>Setting and Aims</a:t>
          </a:r>
          <a:endParaRPr lang="en-DE" dirty="0"/>
        </a:p>
      </dgm:t>
    </dgm:pt>
    <dgm:pt modelId="{DCFDC567-C90B-445F-B467-14EF6C4276A9}" type="parTrans" cxnId="{052545CB-8261-4787-96FE-F35A7105ACC1}">
      <dgm:prSet/>
      <dgm:spPr/>
      <dgm:t>
        <a:bodyPr/>
        <a:lstStyle/>
        <a:p>
          <a:endParaRPr lang="en-DE"/>
        </a:p>
      </dgm:t>
    </dgm:pt>
    <dgm:pt modelId="{2FBDF35F-2A37-4D07-8D6F-C567EEB4ED5E}" type="sibTrans" cxnId="{052545CB-8261-4787-96FE-F35A7105ACC1}">
      <dgm:prSet/>
      <dgm:spPr/>
      <dgm:t>
        <a:bodyPr/>
        <a:lstStyle/>
        <a:p>
          <a:endParaRPr lang="en-DE"/>
        </a:p>
      </dgm:t>
    </dgm:pt>
    <dgm:pt modelId="{B5C3E643-0942-4E7F-AE68-0EF730E33442}">
      <dgm:prSet phldrT="[Text]"/>
      <dgm:spPr>
        <a:solidFill>
          <a:srgbClr val="C2D4E1"/>
        </a:solidFill>
      </dgm:spPr>
      <dgm:t>
        <a:bodyPr/>
        <a:lstStyle/>
        <a:p>
          <a:r>
            <a:rPr lang="en-US" dirty="0"/>
            <a:t>Preliminary Results</a:t>
          </a:r>
          <a:endParaRPr lang="en-DE" dirty="0"/>
        </a:p>
      </dgm:t>
    </dgm:pt>
    <dgm:pt modelId="{A8EAC270-67C8-4E83-8965-0B260011A1D6}" type="parTrans" cxnId="{AA69967E-4B7C-4396-87E4-14D819BDECCF}">
      <dgm:prSet/>
      <dgm:spPr/>
      <dgm:t>
        <a:bodyPr/>
        <a:lstStyle/>
        <a:p>
          <a:endParaRPr lang="en-DE"/>
        </a:p>
      </dgm:t>
    </dgm:pt>
    <dgm:pt modelId="{870A3E53-A50E-4EEB-ADF7-2575EE543D99}" type="sibTrans" cxnId="{AA69967E-4B7C-4396-87E4-14D819BDECCF}">
      <dgm:prSet/>
      <dgm:spPr/>
      <dgm:t>
        <a:bodyPr/>
        <a:lstStyle/>
        <a:p>
          <a:endParaRPr lang="en-DE"/>
        </a:p>
      </dgm:t>
    </dgm:pt>
    <dgm:pt modelId="{F21B0022-FDD1-4769-A4C0-6B846DA0C148}">
      <dgm:prSet phldrT="[Text]"/>
      <dgm:spPr>
        <a:solidFill>
          <a:srgbClr val="C2D4E1"/>
        </a:solidFill>
      </dgm:spPr>
      <dgm:t>
        <a:bodyPr/>
        <a:lstStyle/>
        <a:p>
          <a:r>
            <a:rPr lang="en-US" dirty="0"/>
            <a:t>Conclusions</a:t>
          </a:r>
          <a:endParaRPr lang="en-DE" dirty="0"/>
        </a:p>
      </dgm:t>
    </dgm:pt>
    <dgm:pt modelId="{FD5C57C1-4186-4F12-A471-C714C3CC70E3}" type="parTrans" cxnId="{DB77AA55-F9ED-4D85-BCA2-95855C131051}">
      <dgm:prSet/>
      <dgm:spPr/>
      <dgm:t>
        <a:bodyPr/>
        <a:lstStyle/>
        <a:p>
          <a:endParaRPr lang="en-DE"/>
        </a:p>
      </dgm:t>
    </dgm:pt>
    <dgm:pt modelId="{C49FAB26-E4DB-48CF-8B42-A425F2F024CF}" type="sibTrans" cxnId="{DB77AA55-F9ED-4D85-BCA2-95855C131051}">
      <dgm:prSet/>
      <dgm:spPr/>
      <dgm:t>
        <a:bodyPr/>
        <a:lstStyle/>
        <a:p>
          <a:endParaRPr lang="en-DE"/>
        </a:p>
      </dgm:t>
    </dgm:pt>
    <dgm:pt modelId="{E6F666E9-040E-4F79-AF38-431D41FEB8F7}" type="pres">
      <dgm:prSet presAssocID="{D8FDF421-8E7A-4864-A792-0B566EDC8894}" presName="linear" presStyleCnt="0">
        <dgm:presLayoutVars>
          <dgm:animLvl val="lvl"/>
          <dgm:resizeHandles val="exact"/>
        </dgm:presLayoutVars>
      </dgm:prSet>
      <dgm:spPr/>
    </dgm:pt>
    <dgm:pt modelId="{368722AF-FA5A-4ECB-AFD0-CDFBB87DF426}" type="pres">
      <dgm:prSet presAssocID="{51351BBC-A6CB-4E6B-8EEF-78F96761D741}" presName="parentText" presStyleLbl="node1" presStyleIdx="0" presStyleCnt="4">
        <dgm:presLayoutVars>
          <dgm:chMax val="0"/>
          <dgm:bulletEnabled val="1"/>
        </dgm:presLayoutVars>
      </dgm:prSet>
      <dgm:spPr/>
    </dgm:pt>
    <dgm:pt modelId="{78AA6C56-015E-4D12-8886-FA8A6C279F76}" type="pres">
      <dgm:prSet presAssocID="{B321996B-AC4C-49BA-A4BC-5B337D6BCEA9}" presName="spacer" presStyleCnt="0"/>
      <dgm:spPr/>
    </dgm:pt>
    <dgm:pt modelId="{E6A6FF07-62A8-4112-8F55-6037D0472822}" type="pres">
      <dgm:prSet presAssocID="{A24FF703-53D0-41B9-B40D-8013CF47170F}" presName="parentText" presStyleLbl="node1" presStyleIdx="1" presStyleCnt="4">
        <dgm:presLayoutVars>
          <dgm:chMax val="0"/>
          <dgm:bulletEnabled val="1"/>
        </dgm:presLayoutVars>
      </dgm:prSet>
      <dgm:spPr/>
    </dgm:pt>
    <dgm:pt modelId="{A4849987-3BE5-4985-8DFC-10918A7F91FC}" type="pres">
      <dgm:prSet presAssocID="{2FBDF35F-2A37-4D07-8D6F-C567EEB4ED5E}" presName="spacer" presStyleCnt="0"/>
      <dgm:spPr/>
    </dgm:pt>
    <dgm:pt modelId="{BA14E13A-645A-4951-919F-48C2528F28D4}" type="pres">
      <dgm:prSet presAssocID="{B5C3E643-0942-4E7F-AE68-0EF730E33442}" presName="parentText" presStyleLbl="node1" presStyleIdx="2" presStyleCnt="4">
        <dgm:presLayoutVars>
          <dgm:chMax val="0"/>
          <dgm:bulletEnabled val="1"/>
        </dgm:presLayoutVars>
      </dgm:prSet>
      <dgm:spPr/>
    </dgm:pt>
    <dgm:pt modelId="{D29AD278-2A63-489D-BD73-4B3F675508F1}" type="pres">
      <dgm:prSet presAssocID="{870A3E53-A50E-4EEB-ADF7-2575EE543D99}" presName="spacer" presStyleCnt="0"/>
      <dgm:spPr/>
    </dgm:pt>
    <dgm:pt modelId="{CB11D7C0-E287-4D31-8743-195F6078A208}" type="pres">
      <dgm:prSet presAssocID="{F21B0022-FDD1-4769-A4C0-6B846DA0C148}" presName="parentText" presStyleLbl="node1" presStyleIdx="3" presStyleCnt="4">
        <dgm:presLayoutVars>
          <dgm:chMax val="0"/>
          <dgm:bulletEnabled val="1"/>
        </dgm:presLayoutVars>
      </dgm:prSet>
      <dgm:spPr/>
    </dgm:pt>
  </dgm:ptLst>
  <dgm:cxnLst>
    <dgm:cxn modelId="{EB39AC1F-E386-4742-B292-2A5C3C813527}" type="presOf" srcId="{B5C3E643-0942-4E7F-AE68-0EF730E33442}" destId="{BA14E13A-645A-4951-919F-48C2528F28D4}" srcOrd="0" destOrd="0" presId="urn:microsoft.com/office/officeart/2005/8/layout/vList2"/>
    <dgm:cxn modelId="{C839BB24-8CFF-4CF2-A91A-4E3BB3BC9388}" type="presOf" srcId="{F21B0022-FDD1-4769-A4C0-6B846DA0C148}" destId="{CB11D7C0-E287-4D31-8743-195F6078A208}" srcOrd="0" destOrd="0" presId="urn:microsoft.com/office/officeart/2005/8/layout/vList2"/>
    <dgm:cxn modelId="{EB18D842-6FC8-4913-B14E-C6F82036E21A}" srcId="{D8FDF421-8E7A-4864-A792-0B566EDC8894}" destId="{51351BBC-A6CB-4E6B-8EEF-78F96761D741}" srcOrd="0" destOrd="0" parTransId="{945B5C73-ADCD-4ABB-BCA9-A5C5D253F00A}" sibTransId="{B321996B-AC4C-49BA-A4BC-5B337D6BCEA9}"/>
    <dgm:cxn modelId="{4814C76F-C9A9-464F-9905-E42FDA366A69}" type="presOf" srcId="{A24FF703-53D0-41B9-B40D-8013CF47170F}" destId="{E6A6FF07-62A8-4112-8F55-6037D0472822}" srcOrd="0" destOrd="0" presId="urn:microsoft.com/office/officeart/2005/8/layout/vList2"/>
    <dgm:cxn modelId="{DB77AA55-F9ED-4D85-BCA2-95855C131051}" srcId="{D8FDF421-8E7A-4864-A792-0B566EDC8894}" destId="{F21B0022-FDD1-4769-A4C0-6B846DA0C148}" srcOrd="3" destOrd="0" parTransId="{FD5C57C1-4186-4F12-A471-C714C3CC70E3}" sibTransId="{C49FAB26-E4DB-48CF-8B42-A425F2F024CF}"/>
    <dgm:cxn modelId="{AA69967E-4B7C-4396-87E4-14D819BDECCF}" srcId="{D8FDF421-8E7A-4864-A792-0B566EDC8894}" destId="{B5C3E643-0942-4E7F-AE68-0EF730E33442}" srcOrd="2" destOrd="0" parTransId="{A8EAC270-67C8-4E83-8965-0B260011A1D6}" sibTransId="{870A3E53-A50E-4EEB-ADF7-2575EE543D99}"/>
    <dgm:cxn modelId="{D369C78D-6464-4F5D-9A69-C275C8973B76}" type="presOf" srcId="{51351BBC-A6CB-4E6B-8EEF-78F96761D741}" destId="{368722AF-FA5A-4ECB-AFD0-CDFBB87DF426}" srcOrd="0" destOrd="0" presId="urn:microsoft.com/office/officeart/2005/8/layout/vList2"/>
    <dgm:cxn modelId="{052545CB-8261-4787-96FE-F35A7105ACC1}" srcId="{D8FDF421-8E7A-4864-A792-0B566EDC8894}" destId="{A24FF703-53D0-41B9-B40D-8013CF47170F}" srcOrd="1" destOrd="0" parTransId="{DCFDC567-C90B-445F-B467-14EF6C4276A9}" sibTransId="{2FBDF35F-2A37-4D07-8D6F-C567EEB4ED5E}"/>
    <dgm:cxn modelId="{E84DE6F4-2CB5-4C4B-A841-D31E78A7C6D9}" type="presOf" srcId="{D8FDF421-8E7A-4864-A792-0B566EDC8894}" destId="{E6F666E9-040E-4F79-AF38-431D41FEB8F7}" srcOrd="0" destOrd="0" presId="urn:microsoft.com/office/officeart/2005/8/layout/vList2"/>
    <dgm:cxn modelId="{E7D40EF9-A6E8-44FA-BBFF-1DC0781D6785}" type="presParOf" srcId="{E6F666E9-040E-4F79-AF38-431D41FEB8F7}" destId="{368722AF-FA5A-4ECB-AFD0-CDFBB87DF426}" srcOrd="0" destOrd="0" presId="urn:microsoft.com/office/officeart/2005/8/layout/vList2"/>
    <dgm:cxn modelId="{A09DAE32-F38B-444C-9B64-AAA30F43D6B8}" type="presParOf" srcId="{E6F666E9-040E-4F79-AF38-431D41FEB8F7}" destId="{78AA6C56-015E-4D12-8886-FA8A6C279F76}" srcOrd="1" destOrd="0" presId="urn:microsoft.com/office/officeart/2005/8/layout/vList2"/>
    <dgm:cxn modelId="{056387BC-03FD-4C4A-AB39-8DC384C5484F}" type="presParOf" srcId="{E6F666E9-040E-4F79-AF38-431D41FEB8F7}" destId="{E6A6FF07-62A8-4112-8F55-6037D0472822}" srcOrd="2" destOrd="0" presId="urn:microsoft.com/office/officeart/2005/8/layout/vList2"/>
    <dgm:cxn modelId="{2C351630-748A-40C8-877D-AB170DD3CBD8}" type="presParOf" srcId="{E6F666E9-040E-4F79-AF38-431D41FEB8F7}" destId="{A4849987-3BE5-4985-8DFC-10918A7F91FC}" srcOrd="3" destOrd="0" presId="urn:microsoft.com/office/officeart/2005/8/layout/vList2"/>
    <dgm:cxn modelId="{B6852A6A-7B03-47D0-9F4F-4693E68F6229}" type="presParOf" srcId="{E6F666E9-040E-4F79-AF38-431D41FEB8F7}" destId="{BA14E13A-645A-4951-919F-48C2528F28D4}" srcOrd="4" destOrd="0" presId="urn:microsoft.com/office/officeart/2005/8/layout/vList2"/>
    <dgm:cxn modelId="{F1F8E098-28DA-46E4-99A5-DB659494E1D5}" type="presParOf" srcId="{E6F666E9-040E-4F79-AF38-431D41FEB8F7}" destId="{D29AD278-2A63-489D-BD73-4B3F675508F1}" srcOrd="5" destOrd="0" presId="urn:microsoft.com/office/officeart/2005/8/layout/vList2"/>
    <dgm:cxn modelId="{83852DC5-8AFD-4C9C-AD69-C315158EA18A}" type="presParOf" srcId="{E6F666E9-040E-4F79-AF38-431D41FEB8F7}" destId="{CB11D7C0-E287-4D31-8743-195F6078A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75D88-EFDD-4E24-A545-85DEC36EB8DA}" type="doc">
      <dgm:prSet loTypeId="urn:microsoft.com/office/officeart/2005/8/layout/vProcess5" loCatId="process" qsTypeId="urn:microsoft.com/office/officeart/2005/8/quickstyle/simple1" qsCatId="simple" csTypeId="urn:microsoft.com/office/officeart/2005/8/colors/accent1_5" csCatId="accent1" phldr="1"/>
      <dgm:spPr/>
    </dgm:pt>
    <dgm:pt modelId="{743D7E96-6C41-4C12-A831-88233AC2CDF1}">
      <dgm:prSet phldrT="[Text]"/>
      <dgm:spPr>
        <a:solidFill>
          <a:schemeClr val="tx2">
            <a:alpha val="90000"/>
          </a:schemeClr>
        </a:solidFill>
      </dgm:spPr>
      <dgm:t>
        <a:bodyPr/>
        <a:lstStyle/>
        <a:p>
          <a:r>
            <a:rPr lang="en-US" b="1" dirty="0">
              <a:solidFill>
                <a:schemeClr val="bg1"/>
              </a:solidFill>
            </a:rPr>
            <a:t>To reduce 7% of the Scope 3 Emissions of UKHD (6000 tons)</a:t>
          </a:r>
          <a:endParaRPr lang="en-DE" b="1" dirty="0">
            <a:solidFill>
              <a:schemeClr val="bg1"/>
            </a:solidFill>
          </a:endParaRPr>
        </a:p>
      </dgm:t>
    </dgm:pt>
    <dgm:pt modelId="{098B6B7B-6361-4758-926D-72E7A17EA0D9}" type="parTrans" cxnId="{A821F9BA-E675-4B5C-9B21-8D5FD01A3BF3}">
      <dgm:prSet/>
      <dgm:spPr/>
      <dgm:t>
        <a:bodyPr/>
        <a:lstStyle/>
        <a:p>
          <a:endParaRPr lang="en-DE"/>
        </a:p>
      </dgm:t>
    </dgm:pt>
    <dgm:pt modelId="{E48C7B73-83BE-42DE-9A62-F3ED795162F8}" type="sibTrans" cxnId="{A821F9BA-E675-4B5C-9B21-8D5FD01A3BF3}">
      <dgm:prSet/>
      <dgm:spPr/>
      <dgm:t>
        <a:bodyPr/>
        <a:lstStyle/>
        <a:p>
          <a:endParaRPr lang="en-DE"/>
        </a:p>
      </dgm:t>
    </dgm:pt>
    <dgm:pt modelId="{09F5986B-73F7-4898-AD12-BEC9C781ED90}">
      <dgm:prSet phldrT="[Text]"/>
      <dgm:spPr/>
      <dgm:t>
        <a:bodyPr/>
        <a:lstStyle/>
        <a:p>
          <a:r>
            <a:rPr lang="en-US" dirty="0"/>
            <a:t>To built a Carbon Footprint Calculator for hospitals and apply it to UKHD</a:t>
          </a:r>
          <a:endParaRPr lang="en-DE" dirty="0"/>
        </a:p>
      </dgm:t>
    </dgm:pt>
    <dgm:pt modelId="{F61447BB-7413-410D-B206-54264BCD6B76}" type="parTrans" cxnId="{5328C459-2DDA-4736-9E49-404692CEAB51}">
      <dgm:prSet/>
      <dgm:spPr/>
      <dgm:t>
        <a:bodyPr/>
        <a:lstStyle/>
        <a:p>
          <a:endParaRPr lang="en-DE"/>
        </a:p>
      </dgm:t>
    </dgm:pt>
    <dgm:pt modelId="{9B2A8F55-ACCE-4191-9EAF-6A7DF6E08E0A}" type="sibTrans" cxnId="{5328C459-2DDA-4736-9E49-404692CEAB51}">
      <dgm:prSet/>
      <dgm:spPr/>
      <dgm:t>
        <a:bodyPr/>
        <a:lstStyle/>
        <a:p>
          <a:endParaRPr lang="en-DE"/>
        </a:p>
      </dgm:t>
    </dgm:pt>
    <dgm:pt modelId="{9258997C-9FBE-4D1A-9746-E206F5A682FA}">
      <dgm:prSet phldrT="[Text]"/>
      <dgm:spPr/>
      <dgm:t>
        <a:bodyPr/>
        <a:lstStyle/>
        <a:p>
          <a:r>
            <a:rPr lang="en-US" dirty="0"/>
            <a:t>To identify effective and feasible GHG reduction measures and implement them</a:t>
          </a:r>
        </a:p>
      </dgm:t>
    </dgm:pt>
    <dgm:pt modelId="{DB364208-BF45-4BC8-958B-4C193C2FC322}" type="parTrans" cxnId="{FA5FC62E-EA80-407C-934E-1120312A9482}">
      <dgm:prSet/>
      <dgm:spPr/>
      <dgm:t>
        <a:bodyPr/>
        <a:lstStyle/>
        <a:p>
          <a:endParaRPr lang="en-DE"/>
        </a:p>
      </dgm:t>
    </dgm:pt>
    <dgm:pt modelId="{757470D1-DBAE-47DD-87E9-B573561C912C}" type="sibTrans" cxnId="{FA5FC62E-EA80-407C-934E-1120312A9482}">
      <dgm:prSet/>
      <dgm:spPr/>
      <dgm:t>
        <a:bodyPr/>
        <a:lstStyle/>
        <a:p>
          <a:endParaRPr lang="en-DE"/>
        </a:p>
      </dgm:t>
    </dgm:pt>
    <dgm:pt modelId="{270AB158-41CB-4F4C-BFD0-E0C749894A3D}">
      <dgm:prSet phldrT="[Text]"/>
      <dgm:spPr/>
      <dgm:t>
        <a:bodyPr/>
        <a:lstStyle/>
        <a:p>
          <a:r>
            <a:rPr lang="en-US" dirty="0"/>
            <a:t>To evaluate the GHG reduction measures with regard to GHG reduction and health co-benefits</a:t>
          </a:r>
        </a:p>
      </dgm:t>
    </dgm:pt>
    <dgm:pt modelId="{BE939795-0137-4360-921A-E6BEF92A7FD8}" type="parTrans" cxnId="{8768C692-7BFB-44C8-B148-9DDAAB84BE2D}">
      <dgm:prSet/>
      <dgm:spPr/>
      <dgm:t>
        <a:bodyPr/>
        <a:lstStyle/>
        <a:p>
          <a:endParaRPr lang="en-DE"/>
        </a:p>
      </dgm:t>
    </dgm:pt>
    <dgm:pt modelId="{B60AE9A1-4C36-43E8-9B0E-2978AEBE854C}" type="sibTrans" cxnId="{8768C692-7BFB-44C8-B148-9DDAAB84BE2D}">
      <dgm:prSet/>
      <dgm:spPr/>
      <dgm:t>
        <a:bodyPr/>
        <a:lstStyle/>
        <a:p>
          <a:endParaRPr lang="en-DE"/>
        </a:p>
      </dgm:t>
    </dgm:pt>
    <dgm:pt modelId="{1DFCAB72-3F0F-4315-8C44-9F2AD90EC254}">
      <dgm:prSet phldrT="[Text]"/>
      <dgm:spPr/>
      <dgm:t>
        <a:bodyPr/>
        <a:lstStyle/>
        <a:p>
          <a:r>
            <a:rPr lang="en-US"/>
            <a:t>To </a:t>
          </a:r>
          <a:r>
            <a:rPr lang="en-US" dirty="0"/>
            <a:t>make a stakeholder analysis about the perceptions of GHG reduction measures at UKHD</a:t>
          </a:r>
          <a:endParaRPr lang="en-DE" dirty="0"/>
        </a:p>
      </dgm:t>
    </dgm:pt>
    <dgm:pt modelId="{390910A7-8E99-42D5-9D7A-9B1FDB4A56CC}" type="parTrans" cxnId="{678ACD05-CF61-4A23-B64D-BAEB0BED69B3}">
      <dgm:prSet/>
      <dgm:spPr/>
    </dgm:pt>
    <dgm:pt modelId="{15CDE65E-2DB7-43A0-837F-71FF7D7D879C}" type="sibTrans" cxnId="{678ACD05-CF61-4A23-B64D-BAEB0BED69B3}">
      <dgm:prSet/>
      <dgm:spPr/>
      <dgm:t>
        <a:bodyPr/>
        <a:lstStyle/>
        <a:p>
          <a:endParaRPr lang="en-DE"/>
        </a:p>
      </dgm:t>
    </dgm:pt>
    <dgm:pt modelId="{FEA2ECC6-B276-48A4-9D22-F2E7FFB8213F}" type="pres">
      <dgm:prSet presAssocID="{A0975D88-EFDD-4E24-A545-85DEC36EB8DA}" presName="outerComposite" presStyleCnt="0">
        <dgm:presLayoutVars>
          <dgm:chMax val="5"/>
          <dgm:dir/>
          <dgm:resizeHandles val="exact"/>
        </dgm:presLayoutVars>
      </dgm:prSet>
      <dgm:spPr/>
    </dgm:pt>
    <dgm:pt modelId="{3932BFC0-5109-47EB-AC81-3BBFA4526ABE}" type="pres">
      <dgm:prSet presAssocID="{A0975D88-EFDD-4E24-A545-85DEC36EB8DA}" presName="dummyMaxCanvas" presStyleCnt="0">
        <dgm:presLayoutVars/>
      </dgm:prSet>
      <dgm:spPr/>
    </dgm:pt>
    <dgm:pt modelId="{5F9737FD-1B7F-4B92-B055-D07730C5F329}" type="pres">
      <dgm:prSet presAssocID="{A0975D88-EFDD-4E24-A545-85DEC36EB8DA}" presName="FiveNodes_1" presStyleLbl="node1" presStyleIdx="0" presStyleCnt="5">
        <dgm:presLayoutVars>
          <dgm:bulletEnabled val="1"/>
        </dgm:presLayoutVars>
      </dgm:prSet>
      <dgm:spPr/>
    </dgm:pt>
    <dgm:pt modelId="{9D15FDCD-4476-4446-80DB-9987BD1F5888}" type="pres">
      <dgm:prSet presAssocID="{A0975D88-EFDD-4E24-A545-85DEC36EB8DA}" presName="FiveNodes_2" presStyleLbl="node1" presStyleIdx="1" presStyleCnt="5">
        <dgm:presLayoutVars>
          <dgm:bulletEnabled val="1"/>
        </dgm:presLayoutVars>
      </dgm:prSet>
      <dgm:spPr/>
    </dgm:pt>
    <dgm:pt modelId="{4499845A-2EB9-43CC-9E93-ADDC60E531D4}" type="pres">
      <dgm:prSet presAssocID="{A0975D88-EFDD-4E24-A545-85DEC36EB8DA}" presName="FiveNodes_3" presStyleLbl="node1" presStyleIdx="2" presStyleCnt="5">
        <dgm:presLayoutVars>
          <dgm:bulletEnabled val="1"/>
        </dgm:presLayoutVars>
      </dgm:prSet>
      <dgm:spPr/>
    </dgm:pt>
    <dgm:pt modelId="{E05FFB94-EC34-4448-A5DF-70335B245B55}" type="pres">
      <dgm:prSet presAssocID="{A0975D88-EFDD-4E24-A545-85DEC36EB8DA}" presName="FiveNodes_4" presStyleLbl="node1" presStyleIdx="3" presStyleCnt="5">
        <dgm:presLayoutVars>
          <dgm:bulletEnabled val="1"/>
        </dgm:presLayoutVars>
      </dgm:prSet>
      <dgm:spPr/>
    </dgm:pt>
    <dgm:pt modelId="{C881B5BC-67F7-4279-B54C-6A2E6B0051C3}" type="pres">
      <dgm:prSet presAssocID="{A0975D88-EFDD-4E24-A545-85DEC36EB8DA}" presName="FiveNodes_5" presStyleLbl="node1" presStyleIdx="4" presStyleCnt="5">
        <dgm:presLayoutVars>
          <dgm:bulletEnabled val="1"/>
        </dgm:presLayoutVars>
      </dgm:prSet>
      <dgm:spPr/>
    </dgm:pt>
    <dgm:pt modelId="{4E08D90A-3490-4D34-94A4-D500283B8D3A}" type="pres">
      <dgm:prSet presAssocID="{A0975D88-EFDD-4E24-A545-85DEC36EB8DA}" presName="FiveConn_1-2" presStyleLbl="fgAccFollowNode1" presStyleIdx="0" presStyleCnt="4">
        <dgm:presLayoutVars>
          <dgm:bulletEnabled val="1"/>
        </dgm:presLayoutVars>
      </dgm:prSet>
      <dgm:spPr/>
    </dgm:pt>
    <dgm:pt modelId="{0A28485C-1097-4D2C-B49A-2948C21071F5}" type="pres">
      <dgm:prSet presAssocID="{A0975D88-EFDD-4E24-A545-85DEC36EB8DA}" presName="FiveConn_2-3" presStyleLbl="fgAccFollowNode1" presStyleIdx="1" presStyleCnt="4">
        <dgm:presLayoutVars>
          <dgm:bulletEnabled val="1"/>
        </dgm:presLayoutVars>
      </dgm:prSet>
      <dgm:spPr/>
    </dgm:pt>
    <dgm:pt modelId="{8AF7DAD2-F922-4115-83BF-0C9B94B0407C}" type="pres">
      <dgm:prSet presAssocID="{A0975D88-EFDD-4E24-A545-85DEC36EB8DA}" presName="FiveConn_3-4" presStyleLbl="fgAccFollowNode1" presStyleIdx="2" presStyleCnt="4">
        <dgm:presLayoutVars>
          <dgm:bulletEnabled val="1"/>
        </dgm:presLayoutVars>
      </dgm:prSet>
      <dgm:spPr/>
    </dgm:pt>
    <dgm:pt modelId="{44C199FD-CE30-4261-B6FC-506A83AFBAF6}" type="pres">
      <dgm:prSet presAssocID="{A0975D88-EFDD-4E24-A545-85DEC36EB8DA}" presName="FiveConn_4-5" presStyleLbl="fgAccFollowNode1" presStyleIdx="3" presStyleCnt="4">
        <dgm:presLayoutVars>
          <dgm:bulletEnabled val="1"/>
        </dgm:presLayoutVars>
      </dgm:prSet>
      <dgm:spPr/>
    </dgm:pt>
    <dgm:pt modelId="{A87515F0-1C02-4301-B60F-4B5D2617D1CC}" type="pres">
      <dgm:prSet presAssocID="{A0975D88-EFDD-4E24-A545-85DEC36EB8DA}" presName="FiveNodes_1_text" presStyleLbl="node1" presStyleIdx="4" presStyleCnt="5">
        <dgm:presLayoutVars>
          <dgm:bulletEnabled val="1"/>
        </dgm:presLayoutVars>
      </dgm:prSet>
      <dgm:spPr/>
    </dgm:pt>
    <dgm:pt modelId="{4FEA13B6-2D4D-4C6B-9D26-DCBE93278FDD}" type="pres">
      <dgm:prSet presAssocID="{A0975D88-EFDD-4E24-A545-85DEC36EB8DA}" presName="FiveNodes_2_text" presStyleLbl="node1" presStyleIdx="4" presStyleCnt="5">
        <dgm:presLayoutVars>
          <dgm:bulletEnabled val="1"/>
        </dgm:presLayoutVars>
      </dgm:prSet>
      <dgm:spPr/>
    </dgm:pt>
    <dgm:pt modelId="{2A7A026A-22D4-42F7-AD69-84BC05C34ABD}" type="pres">
      <dgm:prSet presAssocID="{A0975D88-EFDD-4E24-A545-85DEC36EB8DA}" presName="FiveNodes_3_text" presStyleLbl="node1" presStyleIdx="4" presStyleCnt="5">
        <dgm:presLayoutVars>
          <dgm:bulletEnabled val="1"/>
        </dgm:presLayoutVars>
      </dgm:prSet>
      <dgm:spPr/>
    </dgm:pt>
    <dgm:pt modelId="{83A84939-56B1-46EC-90C2-C2BA12FAD50D}" type="pres">
      <dgm:prSet presAssocID="{A0975D88-EFDD-4E24-A545-85DEC36EB8DA}" presName="FiveNodes_4_text" presStyleLbl="node1" presStyleIdx="4" presStyleCnt="5">
        <dgm:presLayoutVars>
          <dgm:bulletEnabled val="1"/>
        </dgm:presLayoutVars>
      </dgm:prSet>
      <dgm:spPr/>
    </dgm:pt>
    <dgm:pt modelId="{B58DA5DC-7AB9-453E-9FE6-C3A448854228}" type="pres">
      <dgm:prSet presAssocID="{A0975D88-EFDD-4E24-A545-85DEC36EB8DA}" presName="FiveNodes_5_text" presStyleLbl="node1" presStyleIdx="4" presStyleCnt="5">
        <dgm:presLayoutVars>
          <dgm:bulletEnabled val="1"/>
        </dgm:presLayoutVars>
      </dgm:prSet>
      <dgm:spPr/>
    </dgm:pt>
  </dgm:ptLst>
  <dgm:cxnLst>
    <dgm:cxn modelId="{678ACD05-CF61-4A23-B64D-BAEB0BED69B3}" srcId="{A0975D88-EFDD-4E24-A545-85DEC36EB8DA}" destId="{1DFCAB72-3F0F-4315-8C44-9F2AD90EC254}" srcOrd="2" destOrd="0" parTransId="{390910A7-8E99-42D5-9D7A-9B1FDB4A56CC}" sibTransId="{15CDE65E-2DB7-43A0-837F-71FF7D7D879C}"/>
    <dgm:cxn modelId="{17F8AF16-07AB-4578-BE70-B8EE08A7F197}" type="presOf" srcId="{1DFCAB72-3F0F-4315-8C44-9F2AD90EC254}" destId="{2A7A026A-22D4-42F7-AD69-84BC05C34ABD}" srcOrd="1" destOrd="0" presId="urn:microsoft.com/office/officeart/2005/8/layout/vProcess5"/>
    <dgm:cxn modelId="{F2235F1E-A2E0-48D4-B292-34373B2A517F}" type="presOf" srcId="{9B2A8F55-ACCE-4191-9EAF-6A7DF6E08E0A}" destId="{0A28485C-1097-4D2C-B49A-2948C21071F5}" srcOrd="0" destOrd="0" presId="urn:microsoft.com/office/officeart/2005/8/layout/vProcess5"/>
    <dgm:cxn modelId="{811A3C21-7F27-4DF2-9CD4-CAF1039F35C3}" type="presOf" srcId="{09F5986B-73F7-4898-AD12-BEC9C781ED90}" destId="{9D15FDCD-4476-4446-80DB-9987BD1F5888}" srcOrd="0" destOrd="0" presId="urn:microsoft.com/office/officeart/2005/8/layout/vProcess5"/>
    <dgm:cxn modelId="{69841126-9DC2-414F-ADA3-3E1B01A06B9A}" type="presOf" srcId="{A0975D88-EFDD-4E24-A545-85DEC36EB8DA}" destId="{FEA2ECC6-B276-48A4-9D22-F2E7FFB8213F}" srcOrd="0" destOrd="0" presId="urn:microsoft.com/office/officeart/2005/8/layout/vProcess5"/>
    <dgm:cxn modelId="{785E902C-FDA0-4545-AD63-470C6FD48EE5}" type="presOf" srcId="{1DFCAB72-3F0F-4315-8C44-9F2AD90EC254}" destId="{4499845A-2EB9-43CC-9E93-ADDC60E531D4}" srcOrd="0" destOrd="0" presId="urn:microsoft.com/office/officeart/2005/8/layout/vProcess5"/>
    <dgm:cxn modelId="{FA5FC62E-EA80-407C-934E-1120312A9482}" srcId="{A0975D88-EFDD-4E24-A545-85DEC36EB8DA}" destId="{9258997C-9FBE-4D1A-9746-E206F5A682FA}" srcOrd="3" destOrd="0" parTransId="{DB364208-BF45-4BC8-958B-4C193C2FC322}" sibTransId="{757470D1-DBAE-47DD-87E9-B573561C912C}"/>
    <dgm:cxn modelId="{B32F8D39-B9D7-47BB-AE6D-C7CE5AA5D7A3}" type="presOf" srcId="{9258997C-9FBE-4D1A-9746-E206F5A682FA}" destId="{83A84939-56B1-46EC-90C2-C2BA12FAD50D}" srcOrd="1" destOrd="0" presId="urn:microsoft.com/office/officeart/2005/8/layout/vProcess5"/>
    <dgm:cxn modelId="{B2C1195F-BC17-4A65-AFDC-EBF1EAB17F8E}" type="presOf" srcId="{9258997C-9FBE-4D1A-9746-E206F5A682FA}" destId="{E05FFB94-EC34-4448-A5DF-70335B245B55}" srcOrd="0" destOrd="0" presId="urn:microsoft.com/office/officeart/2005/8/layout/vProcess5"/>
    <dgm:cxn modelId="{5328C459-2DDA-4736-9E49-404692CEAB51}" srcId="{A0975D88-EFDD-4E24-A545-85DEC36EB8DA}" destId="{09F5986B-73F7-4898-AD12-BEC9C781ED90}" srcOrd="1" destOrd="0" parTransId="{F61447BB-7413-410D-B206-54264BCD6B76}" sibTransId="{9B2A8F55-ACCE-4191-9EAF-6A7DF6E08E0A}"/>
    <dgm:cxn modelId="{8768C692-7BFB-44C8-B148-9DDAAB84BE2D}" srcId="{A0975D88-EFDD-4E24-A545-85DEC36EB8DA}" destId="{270AB158-41CB-4F4C-BFD0-E0C749894A3D}" srcOrd="4" destOrd="0" parTransId="{BE939795-0137-4360-921A-E6BEF92A7FD8}" sibTransId="{B60AE9A1-4C36-43E8-9B0E-2978AEBE854C}"/>
    <dgm:cxn modelId="{105C5EB0-3CCD-495C-8CA0-8B82A8BA4521}" type="presOf" srcId="{270AB158-41CB-4F4C-BFD0-E0C749894A3D}" destId="{B58DA5DC-7AB9-453E-9FE6-C3A448854228}" srcOrd="1" destOrd="0" presId="urn:microsoft.com/office/officeart/2005/8/layout/vProcess5"/>
    <dgm:cxn modelId="{A821F9BA-E675-4B5C-9B21-8D5FD01A3BF3}" srcId="{A0975D88-EFDD-4E24-A545-85DEC36EB8DA}" destId="{743D7E96-6C41-4C12-A831-88233AC2CDF1}" srcOrd="0" destOrd="0" parTransId="{098B6B7B-6361-4758-926D-72E7A17EA0D9}" sibTransId="{E48C7B73-83BE-42DE-9A62-F3ED795162F8}"/>
    <dgm:cxn modelId="{97FD51BD-A649-477E-9A3D-78D9874D9A33}" type="presOf" srcId="{09F5986B-73F7-4898-AD12-BEC9C781ED90}" destId="{4FEA13B6-2D4D-4C6B-9D26-DCBE93278FDD}" srcOrd="1" destOrd="0" presId="urn:microsoft.com/office/officeart/2005/8/layout/vProcess5"/>
    <dgm:cxn modelId="{A77F9FC3-942D-4205-8548-006881E5DB0A}" type="presOf" srcId="{15CDE65E-2DB7-43A0-837F-71FF7D7D879C}" destId="{8AF7DAD2-F922-4115-83BF-0C9B94B0407C}" srcOrd="0" destOrd="0" presId="urn:microsoft.com/office/officeart/2005/8/layout/vProcess5"/>
    <dgm:cxn modelId="{859CFDC4-AB42-4AC0-B2DB-9281C03AC8B0}" type="presOf" srcId="{743D7E96-6C41-4C12-A831-88233AC2CDF1}" destId="{A87515F0-1C02-4301-B60F-4B5D2617D1CC}" srcOrd="1" destOrd="0" presId="urn:microsoft.com/office/officeart/2005/8/layout/vProcess5"/>
    <dgm:cxn modelId="{4EF663D4-A043-4501-ACF5-6143A5FF61DB}" type="presOf" srcId="{757470D1-DBAE-47DD-87E9-B573561C912C}" destId="{44C199FD-CE30-4261-B6FC-506A83AFBAF6}" srcOrd="0" destOrd="0" presId="urn:microsoft.com/office/officeart/2005/8/layout/vProcess5"/>
    <dgm:cxn modelId="{DD719CE1-28AE-4780-900B-68DC9FA68E90}" type="presOf" srcId="{E48C7B73-83BE-42DE-9A62-F3ED795162F8}" destId="{4E08D90A-3490-4D34-94A4-D500283B8D3A}" srcOrd="0" destOrd="0" presId="urn:microsoft.com/office/officeart/2005/8/layout/vProcess5"/>
    <dgm:cxn modelId="{C5115FE3-4D68-4D90-985D-7C2EAEB6EF9B}" type="presOf" srcId="{743D7E96-6C41-4C12-A831-88233AC2CDF1}" destId="{5F9737FD-1B7F-4B92-B055-D07730C5F329}" srcOrd="0" destOrd="0" presId="urn:microsoft.com/office/officeart/2005/8/layout/vProcess5"/>
    <dgm:cxn modelId="{480E40F9-F55B-4C0C-9C4B-9AFA746E7013}" type="presOf" srcId="{270AB158-41CB-4F4C-BFD0-E0C749894A3D}" destId="{C881B5BC-67F7-4279-B54C-6A2E6B0051C3}" srcOrd="0" destOrd="0" presId="urn:microsoft.com/office/officeart/2005/8/layout/vProcess5"/>
    <dgm:cxn modelId="{BD3E022C-6F15-464E-8D92-2B4B5828E6E2}" type="presParOf" srcId="{FEA2ECC6-B276-48A4-9D22-F2E7FFB8213F}" destId="{3932BFC0-5109-47EB-AC81-3BBFA4526ABE}" srcOrd="0" destOrd="0" presId="urn:microsoft.com/office/officeart/2005/8/layout/vProcess5"/>
    <dgm:cxn modelId="{5BDF57B9-DE60-4AB4-8800-B9C645B55E93}" type="presParOf" srcId="{FEA2ECC6-B276-48A4-9D22-F2E7FFB8213F}" destId="{5F9737FD-1B7F-4B92-B055-D07730C5F329}" srcOrd="1" destOrd="0" presId="urn:microsoft.com/office/officeart/2005/8/layout/vProcess5"/>
    <dgm:cxn modelId="{EE0940E7-4949-464A-B6D4-3708F49AF77F}" type="presParOf" srcId="{FEA2ECC6-B276-48A4-9D22-F2E7FFB8213F}" destId="{9D15FDCD-4476-4446-80DB-9987BD1F5888}" srcOrd="2" destOrd="0" presId="urn:microsoft.com/office/officeart/2005/8/layout/vProcess5"/>
    <dgm:cxn modelId="{D8607BB0-EDCF-4320-83BF-EF6C50E871F6}" type="presParOf" srcId="{FEA2ECC6-B276-48A4-9D22-F2E7FFB8213F}" destId="{4499845A-2EB9-43CC-9E93-ADDC60E531D4}" srcOrd="3" destOrd="0" presId="urn:microsoft.com/office/officeart/2005/8/layout/vProcess5"/>
    <dgm:cxn modelId="{CAEE1A1F-EC6B-4577-B3AF-2E9AE0638A8A}" type="presParOf" srcId="{FEA2ECC6-B276-48A4-9D22-F2E7FFB8213F}" destId="{E05FFB94-EC34-4448-A5DF-70335B245B55}" srcOrd="4" destOrd="0" presId="urn:microsoft.com/office/officeart/2005/8/layout/vProcess5"/>
    <dgm:cxn modelId="{46C09591-4C04-4F55-BBE3-4810A947821B}" type="presParOf" srcId="{FEA2ECC6-B276-48A4-9D22-F2E7FFB8213F}" destId="{C881B5BC-67F7-4279-B54C-6A2E6B0051C3}" srcOrd="5" destOrd="0" presId="urn:microsoft.com/office/officeart/2005/8/layout/vProcess5"/>
    <dgm:cxn modelId="{63E84216-35F5-4A12-9DAE-7DE3B8705EC8}" type="presParOf" srcId="{FEA2ECC6-B276-48A4-9D22-F2E7FFB8213F}" destId="{4E08D90A-3490-4D34-94A4-D500283B8D3A}" srcOrd="6" destOrd="0" presId="urn:microsoft.com/office/officeart/2005/8/layout/vProcess5"/>
    <dgm:cxn modelId="{4908EF12-DF8C-450C-8DFD-6AEC2736B946}" type="presParOf" srcId="{FEA2ECC6-B276-48A4-9D22-F2E7FFB8213F}" destId="{0A28485C-1097-4D2C-B49A-2948C21071F5}" srcOrd="7" destOrd="0" presId="urn:microsoft.com/office/officeart/2005/8/layout/vProcess5"/>
    <dgm:cxn modelId="{4C657F9B-5AF1-4D4C-8DD8-4BF4DB000CB1}" type="presParOf" srcId="{FEA2ECC6-B276-48A4-9D22-F2E7FFB8213F}" destId="{8AF7DAD2-F922-4115-83BF-0C9B94B0407C}" srcOrd="8" destOrd="0" presId="urn:microsoft.com/office/officeart/2005/8/layout/vProcess5"/>
    <dgm:cxn modelId="{700A9A1C-3B4C-4FBB-9635-772A36B6BA17}" type="presParOf" srcId="{FEA2ECC6-B276-48A4-9D22-F2E7FFB8213F}" destId="{44C199FD-CE30-4261-B6FC-506A83AFBAF6}" srcOrd="9" destOrd="0" presId="urn:microsoft.com/office/officeart/2005/8/layout/vProcess5"/>
    <dgm:cxn modelId="{D0A00B55-5AA2-4CBC-B7C4-BAD8D78347AC}" type="presParOf" srcId="{FEA2ECC6-B276-48A4-9D22-F2E7FFB8213F}" destId="{A87515F0-1C02-4301-B60F-4B5D2617D1CC}" srcOrd="10" destOrd="0" presId="urn:microsoft.com/office/officeart/2005/8/layout/vProcess5"/>
    <dgm:cxn modelId="{DD97D588-3B16-4352-B588-DDEFF99DF6B0}" type="presParOf" srcId="{FEA2ECC6-B276-48A4-9D22-F2E7FFB8213F}" destId="{4FEA13B6-2D4D-4C6B-9D26-DCBE93278FDD}" srcOrd="11" destOrd="0" presId="urn:microsoft.com/office/officeart/2005/8/layout/vProcess5"/>
    <dgm:cxn modelId="{B5C4468F-24F0-4269-9E6E-3589CDEFE1A4}" type="presParOf" srcId="{FEA2ECC6-B276-48A4-9D22-F2E7FFB8213F}" destId="{2A7A026A-22D4-42F7-AD69-84BC05C34ABD}" srcOrd="12" destOrd="0" presId="urn:microsoft.com/office/officeart/2005/8/layout/vProcess5"/>
    <dgm:cxn modelId="{15B1F9AC-4B4D-47B4-9C38-D5487B7A164F}" type="presParOf" srcId="{FEA2ECC6-B276-48A4-9D22-F2E7FFB8213F}" destId="{83A84939-56B1-46EC-90C2-C2BA12FAD50D}" srcOrd="13" destOrd="0" presId="urn:microsoft.com/office/officeart/2005/8/layout/vProcess5"/>
    <dgm:cxn modelId="{9993A5AB-72CC-4D0B-9896-C2A165FBF02B}" type="presParOf" srcId="{FEA2ECC6-B276-48A4-9D22-F2E7FFB8213F}" destId="{B58DA5DC-7AB9-453E-9FE6-C3A44885422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FDF421-8E7A-4864-A792-0B566EDC889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DE"/>
        </a:p>
      </dgm:t>
    </dgm:pt>
    <dgm:pt modelId="{51351BBC-A6CB-4E6B-8EEF-78F96761D741}">
      <dgm:prSet phldrT="[Text]"/>
      <dgm:spPr>
        <a:solidFill>
          <a:srgbClr val="C2D4E1"/>
        </a:solidFill>
      </dgm:spPr>
      <dgm:t>
        <a:bodyPr/>
        <a:lstStyle/>
        <a:p>
          <a:r>
            <a:rPr lang="en-US" dirty="0"/>
            <a:t>Background</a:t>
          </a:r>
          <a:endParaRPr lang="en-DE" dirty="0"/>
        </a:p>
      </dgm:t>
    </dgm:pt>
    <dgm:pt modelId="{945B5C73-ADCD-4ABB-BCA9-A5C5D253F00A}" type="parTrans" cxnId="{EB18D842-6FC8-4913-B14E-C6F82036E21A}">
      <dgm:prSet/>
      <dgm:spPr/>
      <dgm:t>
        <a:bodyPr/>
        <a:lstStyle/>
        <a:p>
          <a:endParaRPr lang="en-DE"/>
        </a:p>
      </dgm:t>
    </dgm:pt>
    <dgm:pt modelId="{B321996B-AC4C-49BA-A4BC-5B337D6BCEA9}" type="sibTrans" cxnId="{EB18D842-6FC8-4913-B14E-C6F82036E21A}">
      <dgm:prSet/>
      <dgm:spPr/>
      <dgm:t>
        <a:bodyPr/>
        <a:lstStyle/>
        <a:p>
          <a:endParaRPr lang="en-DE"/>
        </a:p>
      </dgm:t>
    </dgm:pt>
    <dgm:pt modelId="{A24FF703-53D0-41B9-B40D-8013CF47170F}">
      <dgm:prSet phldrT="[Text]"/>
      <dgm:spPr>
        <a:solidFill>
          <a:srgbClr val="C2D4E1"/>
        </a:solidFill>
      </dgm:spPr>
      <dgm:t>
        <a:bodyPr/>
        <a:lstStyle/>
        <a:p>
          <a:r>
            <a:rPr lang="en-US" dirty="0"/>
            <a:t>Setting, Aims and Procedures</a:t>
          </a:r>
          <a:endParaRPr lang="en-DE" dirty="0"/>
        </a:p>
      </dgm:t>
    </dgm:pt>
    <dgm:pt modelId="{DCFDC567-C90B-445F-B467-14EF6C4276A9}" type="parTrans" cxnId="{052545CB-8261-4787-96FE-F35A7105ACC1}">
      <dgm:prSet/>
      <dgm:spPr/>
      <dgm:t>
        <a:bodyPr/>
        <a:lstStyle/>
        <a:p>
          <a:endParaRPr lang="en-DE"/>
        </a:p>
      </dgm:t>
    </dgm:pt>
    <dgm:pt modelId="{2FBDF35F-2A37-4D07-8D6F-C567EEB4ED5E}" type="sibTrans" cxnId="{052545CB-8261-4787-96FE-F35A7105ACC1}">
      <dgm:prSet/>
      <dgm:spPr/>
      <dgm:t>
        <a:bodyPr/>
        <a:lstStyle/>
        <a:p>
          <a:endParaRPr lang="en-DE"/>
        </a:p>
      </dgm:t>
    </dgm:pt>
    <dgm:pt modelId="{B5C3E643-0942-4E7F-AE68-0EF730E33442}">
      <dgm:prSet phldrT="[Text]"/>
      <dgm:spPr>
        <a:solidFill>
          <a:srgbClr val="7D8896"/>
        </a:solidFill>
      </dgm:spPr>
      <dgm:t>
        <a:bodyPr/>
        <a:lstStyle/>
        <a:p>
          <a:r>
            <a:rPr lang="en-US" dirty="0"/>
            <a:t>Preliminary Results</a:t>
          </a:r>
          <a:endParaRPr lang="en-DE" dirty="0"/>
        </a:p>
      </dgm:t>
    </dgm:pt>
    <dgm:pt modelId="{A8EAC270-67C8-4E83-8965-0B260011A1D6}" type="parTrans" cxnId="{AA69967E-4B7C-4396-87E4-14D819BDECCF}">
      <dgm:prSet/>
      <dgm:spPr/>
      <dgm:t>
        <a:bodyPr/>
        <a:lstStyle/>
        <a:p>
          <a:endParaRPr lang="en-DE"/>
        </a:p>
      </dgm:t>
    </dgm:pt>
    <dgm:pt modelId="{870A3E53-A50E-4EEB-ADF7-2575EE543D99}" type="sibTrans" cxnId="{AA69967E-4B7C-4396-87E4-14D819BDECCF}">
      <dgm:prSet/>
      <dgm:spPr/>
      <dgm:t>
        <a:bodyPr/>
        <a:lstStyle/>
        <a:p>
          <a:endParaRPr lang="en-DE"/>
        </a:p>
      </dgm:t>
    </dgm:pt>
    <dgm:pt modelId="{F21B0022-FDD1-4769-A4C0-6B846DA0C148}">
      <dgm:prSet phldrT="[Text]"/>
      <dgm:spPr>
        <a:solidFill>
          <a:srgbClr val="C2D4E1"/>
        </a:solidFill>
      </dgm:spPr>
      <dgm:t>
        <a:bodyPr/>
        <a:lstStyle/>
        <a:p>
          <a:r>
            <a:rPr lang="en-US" dirty="0"/>
            <a:t>Conclusions</a:t>
          </a:r>
          <a:endParaRPr lang="en-DE" dirty="0"/>
        </a:p>
      </dgm:t>
    </dgm:pt>
    <dgm:pt modelId="{FD5C57C1-4186-4F12-A471-C714C3CC70E3}" type="parTrans" cxnId="{DB77AA55-F9ED-4D85-BCA2-95855C131051}">
      <dgm:prSet/>
      <dgm:spPr/>
      <dgm:t>
        <a:bodyPr/>
        <a:lstStyle/>
        <a:p>
          <a:endParaRPr lang="en-DE"/>
        </a:p>
      </dgm:t>
    </dgm:pt>
    <dgm:pt modelId="{C49FAB26-E4DB-48CF-8B42-A425F2F024CF}" type="sibTrans" cxnId="{DB77AA55-F9ED-4D85-BCA2-95855C131051}">
      <dgm:prSet/>
      <dgm:spPr/>
      <dgm:t>
        <a:bodyPr/>
        <a:lstStyle/>
        <a:p>
          <a:endParaRPr lang="en-DE"/>
        </a:p>
      </dgm:t>
    </dgm:pt>
    <dgm:pt modelId="{E6F666E9-040E-4F79-AF38-431D41FEB8F7}" type="pres">
      <dgm:prSet presAssocID="{D8FDF421-8E7A-4864-A792-0B566EDC8894}" presName="linear" presStyleCnt="0">
        <dgm:presLayoutVars>
          <dgm:animLvl val="lvl"/>
          <dgm:resizeHandles val="exact"/>
        </dgm:presLayoutVars>
      </dgm:prSet>
      <dgm:spPr/>
    </dgm:pt>
    <dgm:pt modelId="{368722AF-FA5A-4ECB-AFD0-CDFBB87DF426}" type="pres">
      <dgm:prSet presAssocID="{51351BBC-A6CB-4E6B-8EEF-78F96761D741}" presName="parentText" presStyleLbl="node1" presStyleIdx="0" presStyleCnt="4">
        <dgm:presLayoutVars>
          <dgm:chMax val="0"/>
          <dgm:bulletEnabled val="1"/>
        </dgm:presLayoutVars>
      </dgm:prSet>
      <dgm:spPr/>
    </dgm:pt>
    <dgm:pt modelId="{78AA6C56-015E-4D12-8886-FA8A6C279F76}" type="pres">
      <dgm:prSet presAssocID="{B321996B-AC4C-49BA-A4BC-5B337D6BCEA9}" presName="spacer" presStyleCnt="0"/>
      <dgm:spPr/>
    </dgm:pt>
    <dgm:pt modelId="{E6A6FF07-62A8-4112-8F55-6037D0472822}" type="pres">
      <dgm:prSet presAssocID="{A24FF703-53D0-41B9-B40D-8013CF47170F}" presName="parentText" presStyleLbl="node1" presStyleIdx="1" presStyleCnt="4">
        <dgm:presLayoutVars>
          <dgm:chMax val="0"/>
          <dgm:bulletEnabled val="1"/>
        </dgm:presLayoutVars>
      </dgm:prSet>
      <dgm:spPr/>
    </dgm:pt>
    <dgm:pt modelId="{A4849987-3BE5-4985-8DFC-10918A7F91FC}" type="pres">
      <dgm:prSet presAssocID="{2FBDF35F-2A37-4D07-8D6F-C567EEB4ED5E}" presName="spacer" presStyleCnt="0"/>
      <dgm:spPr/>
    </dgm:pt>
    <dgm:pt modelId="{BA14E13A-645A-4951-919F-48C2528F28D4}" type="pres">
      <dgm:prSet presAssocID="{B5C3E643-0942-4E7F-AE68-0EF730E33442}" presName="parentText" presStyleLbl="node1" presStyleIdx="2" presStyleCnt="4">
        <dgm:presLayoutVars>
          <dgm:chMax val="0"/>
          <dgm:bulletEnabled val="1"/>
        </dgm:presLayoutVars>
      </dgm:prSet>
      <dgm:spPr/>
    </dgm:pt>
    <dgm:pt modelId="{D29AD278-2A63-489D-BD73-4B3F675508F1}" type="pres">
      <dgm:prSet presAssocID="{870A3E53-A50E-4EEB-ADF7-2575EE543D99}" presName="spacer" presStyleCnt="0"/>
      <dgm:spPr/>
    </dgm:pt>
    <dgm:pt modelId="{CB11D7C0-E287-4D31-8743-195F6078A208}" type="pres">
      <dgm:prSet presAssocID="{F21B0022-FDD1-4769-A4C0-6B846DA0C148}" presName="parentText" presStyleLbl="node1" presStyleIdx="3" presStyleCnt="4">
        <dgm:presLayoutVars>
          <dgm:chMax val="0"/>
          <dgm:bulletEnabled val="1"/>
        </dgm:presLayoutVars>
      </dgm:prSet>
      <dgm:spPr/>
    </dgm:pt>
  </dgm:ptLst>
  <dgm:cxnLst>
    <dgm:cxn modelId="{EB39AC1F-E386-4742-B292-2A5C3C813527}" type="presOf" srcId="{B5C3E643-0942-4E7F-AE68-0EF730E33442}" destId="{BA14E13A-645A-4951-919F-48C2528F28D4}" srcOrd="0" destOrd="0" presId="urn:microsoft.com/office/officeart/2005/8/layout/vList2"/>
    <dgm:cxn modelId="{C839BB24-8CFF-4CF2-A91A-4E3BB3BC9388}" type="presOf" srcId="{F21B0022-FDD1-4769-A4C0-6B846DA0C148}" destId="{CB11D7C0-E287-4D31-8743-195F6078A208}" srcOrd="0" destOrd="0" presId="urn:microsoft.com/office/officeart/2005/8/layout/vList2"/>
    <dgm:cxn modelId="{EB18D842-6FC8-4913-B14E-C6F82036E21A}" srcId="{D8FDF421-8E7A-4864-A792-0B566EDC8894}" destId="{51351BBC-A6CB-4E6B-8EEF-78F96761D741}" srcOrd="0" destOrd="0" parTransId="{945B5C73-ADCD-4ABB-BCA9-A5C5D253F00A}" sibTransId="{B321996B-AC4C-49BA-A4BC-5B337D6BCEA9}"/>
    <dgm:cxn modelId="{4814C76F-C9A9-464F-9905-E42FDA366A69}" type="presOf" srcId="{A24FF703-53D0-41B9-B40D-8013CF47170F}" destId="{E6A6FF07-62A8-4112-8F55-6037D0472822}" srcOrd="0" destOrd="0" presId="urn:microsoft.com/office/officeart/2005/8/layout/vList2"/>
    <dgm:cxn modelId="{DB77AA55-F9ED-4D85-BCA2-95855C131051}" srcId="{D8FDF421-8E7A-4864-A792-0B566EDC8894}" destId="{F21B0022-FDD1-4769-A4C0-6B846DA0C148}" srcOrd="3" destOrd="0" parTransId="{FD5C57C1-4186-4F12-A471-C714C3CC70E3}" sibTransId="{C49FAB26-E4DB-48CF-8B42-A425F2F024CF}"/>
    <dgm:cxn modelId="{AA69967E-4B7C-4396-87E4-14D819BDECCF}" srcId="{D8FDF421-8E7A-4864-A792-0B566EDC8894}" destId="{B5C3E643-0942-4E7F-AE68-0EF730E33442}" srcOrd="2" destOrd="0" parTransId="{A8EAC270-67C8-4E83-8965-0B260011A1D6}" sibTransId="{870A3E53-A50E-4EEB-ADF7-2575EE543D99}"/>
    <dgm:cxn modelId="{D369C78D-6464-4F5D-9A69-C275C8973B76}" type="presOf" srcId="{51351BBC-A6CB-4E6B-8EEF-78F96761D741}" destId="{368722AF-FA5A-4ECB-AFD0-CDFBB87DF426}" srcOrd="0" destOrd="0" presId="urn:microsoft.com/office/officeart/2005/8/layout/vList2"/>
    <dgm:cxn modelId="{052545CB-8261-4787-96FE-F35A7105ACC1}" srcId="{D8FDF421-8E7A-4864-A792-0B566EDC8894}" destId="{A24FF703-53D0-41B9-B40D-8013CF47170F}" srcOrd="1" destOrd="0" parTransId="{DCFDC567-C90B-445F-B467-14EF6C4276A9}" sibTransId="{2FBDF35F-2A37-4D07-8D6F-C567EEB4ED5E}"/>
    <dgm:cxn modelId="{E84DE6F4-2CB5-4C4B-A841-D31E78A7C6D9}" type="presOf" srcId="{D8FDF421-8E7A-4864-A792-0B566EDC8894}" destId="{E6F666E9-040E-4F79-AF38-431D41FEB8F7}" srcOrd="0" destOrd="0" presId="urn:microsoft.com/office/officeart/2005/8/layout/vList2"/>
    <dgm:cxn modelId="{E7D40EF9-A6E8-44FA-BBFF-1DC0781D6785}" type="presParOf" srcId="{E6F666E9-040E-4F79-AF38-431D41FEB8F7}" destId="{368722AF-FA5A-4ECB-AFD0-CDFBB87DF426}" srcOrd="0" destOrd="0" presId="urn:microsoft.com/office/officeart/2005/8/layout/vList2"/>
    <dgm:cxn modelId="{A09DAE32-F38B-444C-9B64-AAA30F43D6B8}" type="presParOf" srcId="{E6F666E9-040E-4F79-AF38-431D41FEB8F7}" destId="{78AA6C56-015E-4D12-8886-FA8A6C279F76}" srcOrd="1" destOrd="0" presId="urn:microsoft.com/office/officeart/2005/8/layout/vList2"/>
    <dgm:cxn modelId="{056387BC-03FD-4C4A-AB39-8DC384C5484F}" type="presParOf" srcId="{E6F666E9-040E-4F79-AF38-431D41FEB8F7}" destId="{E6A6FF07-62A8-4112-8F55-6037D0472822}" srcOrd="2" destOrd="0" presId="urn:microsoft.com/office/officeart/2005/8/layout/vList2"/>
    <dgm:cxn modelId="{2C351630-748A-40C8-877D-AB170DD3CBD8}" type="presParOf" srcId="{E6F666E9-040E-4F79-AF38-431D41FEB8F7}" destId="{A4849987-3BE5-4985-8DFC-10918A7F91FC}" srcOrd="3" destOrd="0" presId="urn:microsoft.com/office/officeart/2005/8/layout/vList2"/>
    <dgm:cxn modelId="{B6852A6A-7B03-47D0-9F4F-4693E68F6229}" type="presParOf" srcId="{E6F666E9-040E-4F79-AF38-431D41FEB8F7}" destId="{BA14E13A-645A-4951-919F-48C2528F28D4}" srcOrd="4" destOrd="0" presId="urn:microsoft.com/office/officeart/2005/8/layout/vList2"/>
    <dgm:cxn modelId="{F1F8E098-28DA-46E4-99A5-DB659494E1D5}" type="presParOf" srcId="{E6F666E9-040E-4F79-AF38-431D41FEB8F7}" destId="{D29AD278-2A63-489D-BD73-4B3F675508F1}" srcOrd="5" destOrd="0" presId="urn:microsoft.com/office/officeart/2005/8/layout/vList2"/>
    <dgm:cxn modelId="{83852DC5-8AFD-4C9C-AD69-C315158EA18A}" type="presParOf" srcId="{E6F666E9-040E-4F79-AF38-431D41FEB8F7}" destId="{CB11D7C0-E287-4D31-8743-195F6078A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28D0E8-17AC-42EE-9B8D-532BBB4A5B2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DE"/>
        </a:p>
      </dgm:t>
    </dgm:pt>
    <dgm:pt modelId="{7AEC136E-EB6A-4BAC-AF18-F2F4D9172519}">
      <dgm:prSet phldrT="[Text]"/>
      <dgm:spPr/>
      <dgm:t>
        <a:bodyPr/>
        <a:lstStyle/>
        <a:p>
          <a:r>
            <a:rPr lang="en-US" dirty="0"/>
            <a:t>Stakeholder perceptions of Climate change Mitigation in hospitals</a:t>
          </a:r>
          <a:endParaRPr lang="en-DE" dirty="0"/>
        </a:p>
      </dgm:t>
    </dgm:pt>
    <dgm:pt modelId="{33756728-F9EF-4D24-BDF9-75192407814A}" type="parTrans" cxnId="{FBF3D3DE-3F38-42DF-8828-60E0FD388CD7}">
      <dgm:prSet/>
      <dgm:spPr/>
      <dgm:t>
        <a:bodyPr/>
        <a:lstStyle/>
        <a:p>
          <a:endParaRPr lang="en-DE"/>
        </a:p>
      </dgm:t>
    </dgm:pt>
    <dgm:pt modelId="{491BE15E-C4BE-4AD5-8891-11B1FE6E07B3}" type="sibTrans" cxnId="{FBF3D3DE-3F38-42DF-8828-60E0FD388CD7}">
      <dgm:prSet/>
      <dgm:spPr/>
      <dgm:t>
        <a:bodyPr/>
        <a:lstStyle/>
        <a:p>
          <a:endParaRPr lang="en-DE"/>
        </a:p>
      </dgm:t>
    </dgm:pt>
    <dgm:pt modelId="{03AE38E3-65B3-4E89-A7CF-F64088F4D469}">
      <dgm:prSet phldrT="[Text]" custT="1"/>
      <dgm:spPr/>
      <dgm:t>
        <a:bodyPr/>
        <a:lstStyle/>
        <a:p>
          <a:r>
            <a:rPr lang="en-US" sz="2000" dirty="0"/>
            <a:t>(Mis-)perception that climate change mitigation comprises patient care.</a:t>
          </a:r>
          <a:endParaRPr lang="en-DE" sz="2000" dirty="0"/>
        </a:p>
      </dgm:t>
    </dgm:pt>
    <dgm:pt modelId="{B4766633-63BE-44BD-90FF-1160CC6B3FA0}" type="parTrans" cxnId="{EA74A498-BFCF-453F-B540-B4F41C11E75C}">
      <dgm:prSet/>
      <dgm:spPr/>
      <dgm:t>
        <a:bodyPr/>
        <a:lstStyle/>
        <a:p>
          <a:endParaRPr lang="en-DE"/>
        </a:p>
      </dgm:t>
    </dgm:pt>
    <dgm:pt modelId="{E8E42158-2030-4CD5-BD27-D12CFBB2FF51}" type="sibTrans" cxnId="{EA74A498-BFCF-453F-B540-B4F41C11E75C}">
      <dgm:prSet/>
      <dgm:spPr/>
      <dgm:t>
        <a:bodyPr/>
        <a:lstStyle/>
        <a:p>
          <a:endParaRPr lang="en-DE"/>
        </a:p>
      </dgm:t>
    </dgm:pt>
    <dgm:pt modelId="{7A9A1622-68DD-478D-8A2C-7467CE6618C6}">
      <dgm:prSet phldrT="[Text]" custT="1"/>
      <dgm:spPr/>
      <dgm:t>
        <a:bodyPr/>
        <a:lstStyle/>
        <a:p>
          <a:r>
            <a:rPr lang="en-US" sz="2000" dirty="0"/>
            <a:t>Priority is on patient care</a:t>
          </a:r>
          <a:endParaRPr lang="en-DE" sz="2000" dirty="0"/>
        </a:p>
      </dgm:t>
    </dgm:pt>
    <dgm:pt modelId="{16063B0B-BC64-44FA-8CD6-98F2DFDB75B7}" type="parTrans" cxnId="{56DD7D26-8E09-40D1-B7D3-1E7A038B8728}">
      <dgm:prSet/>
      <dgm:spPr/>
      <dgm:t>
        <a:bodyPr/>
        <a:lstStyle/>
        <a:p>
          <a:endParaRPr lang="en-DE"/>
        </a:p>
      </dgm:t>
    </dgm:pt>
    <dgm:pt modelId="{9E2FE4FC-AE8D-4FE7-B758-83AE5FCAAD2D}" type="sibTrans" cxnId="{56DD7D26-8E09-40D1-B7D3-1E7A038B8728}">
      <dgm:prSet/>
      <dgm:spPr/>
      <dgm:t>
        <a:bodyPr/>
        <a:lstStyle/>
        <a:p>
          <a:endParaRPr lang="en-DE"/>
        </a:p>
      </dgm:t>
    </dgm:pt>
    <dgm:pt modelId="{7091E9D4-F0C3-47E1-B4EB-F95BFC49C6E8}">
      <dgm:prSet phldrT="[Text]" custT="1"/>
      <dgm:spPr/>
      <dgm:t>
        <a:bodyPr/>
        <a:lstStyle/>
        <a:p>
          <a:r>
            <a:rPr lang="en-US" sz="2000" dirty="0"/>
            <a:t>Adverse environmental impacts are accepted</a:t>
          </a:r>
          <a:endParaRPr lang="en-DE" sz="2000" dirty="0"/>
        </a:p>
      </dgm:t>
    </dgm:pt>
    <dgm:pt modelId="{71A80E80-3E78-4978-9FC0-D35BFBA78326}" type="parTrans" cxnId="{32D188D9-3D44-4842-A5F7-1D640244F94C}">
      <dgm:prSet/>
      <dgm:spPr/>
      <dgm:t>
        <a:bodyPr/>
        <a:lstStyle/>
        <a:p>
          <a:endParaRPr lang="en-DE"/>
        </a:p>
      </dgm:t>
    </dgm:pt>
    <dgm:pt modelId="{75F45C20-F0C9-4CD8-B86F-6E5C0E0565A9}" type="sibTrans" cxnId="{32D188D9-3D44-4842-A5F7-1D640244F94C}">
      <dgm:prSet/>
      <dgm:spPr/>
      <dgm:t>
        <a:bodyPr/>
        <a:lstStyle/>
        <a:p>
          <a:endParaRPr lang="en-DE"/>
        </a:p>
      </dgm:t>
    </dgm:pt>
    <dgm:pt modelId="{BAB51097-C399-4881-80DE-0BC87472F70F}" type="pres">
      <dgm:prSet presAssocID="{A728D0E8-17AC-42EE-9B8D-532BBB4A5B2A}" presName="Name0" presStyleCnt="0">
        <dgm:presLayoutVars>
          <dgm:dir/>
          <dgm:animLvl val="lvl"/>
          <dgm:resizeHandles val="exact"/>
        </dgm:presLayoutVars>
      </dgm:prSet>
      <dgm:spPr/>
    </dgm:pt>
    <dgm:pt modelId="{6D22EE0E-B0FB-41DD-B45D-BBCB5B037AD9}" type="pres">
      <dgm:prSet presAssocID="{7AEC136E-EB6A-4BAC-AF18-F2F4D9172519}" presName="composite" presStyleCnt="0"/>
      <dgm:spPr/>
    </dgm:pt>
    <dgm:pt modelId="{AADFA16B-FAF1-449C-8486-D982499574C2}" type="pres">
      <dgm:prSet presAssocID="{7AEC136E-EB6A-4BAC-AF18-F2F4D9172519}" presName="parTx" presStyleLbl="alignNode1" presStyleIdx="0" presStyleCnt="1" custLinFactNeighborX="-7445" custLinFactNeighborY="-339">
        <dgm:presLayoutVars>
          <dgm:chMax val="0"/>
          <dgm:chPref val="0"/>
          <dgm:bulletEnabled val="1"/>
        </dgm:presLayoutVars>
      </dgm:prSet>
      <dgm:spPr/>
    </dgm:pt>
    <dgm:pt modelId="{CC97F30A-2354-4046-9DA6-5AE82EC202A2}" type="pres">
      <dgm:prSet presAssocID="{7AEC136E-EB6A-4BAC-AF18-F2F4D9172519}" presName="desTx" presStyleLbl="alignAccFollowNode1" presStyleIdx="0" presStyleCnt="1">
        <dgm:presLayoutVars>
          <dgm:bulletEnabled val="1"/>
        </dgm:presLayoutVars>
      </dgm:prSet>
      <dgm:spPr/>
    </dgm:pt>
  </dgm:ptLst>
  <dgm:cxnLst>
    <dgm:cxn modelId="{56DD7D26-8E09-40D1-B7D3-1E7A038B8728}" srcId="{7AEC136E-EB6A-4BAC-AF18-F2F4D9172519}" destId="{7A9A1622-68DD-478D-8A2C-7467CE6618C6}" srcOrd="0" destOrd="0" parTransId="{16063B0B-BC64-44FA-8CD6-98F2DFDB75B7}" sibTransId="{9E2FE4FC-AE8D-4FE7-B758-83AE5FCAAD2D}"/>
    <dgm:cxn modelId="{4B97EC61-FB3B-4E06-B9F2-0FB1887B1944}" type="presOf" srcId="{A728D0E8-17AC-42EE-9B8D-532BBB4A5B2A}" destId="{BAB51097-C399-4881-80DE-0BC87472F70F}" srcOrd="0" destOrd="0" presId="urn:microsoft.com/office/officeart/2005/8/layout/hList1"/>
    <dgm:cxn modelId="{A998FD45-C1E3-446D-B0E5-A7968F4A03F0}" type="presOf" srcId="{03AE38E3-65B3-4E89-A7CF-F64088F4D469}" destId="{CC97F30A-2354-4046-9DA6-5AE82EC202A2}" srcOrd="0" destOrd="2" presId="urn:microsoft.com/office/officeart/2005/8/layout/hList1"/>
    <dgm:cxn modelId="{39298746-205D-4342-A944-D405FA08D021}" type="presOf" srcId="{7AEC136E-EB6A-4BAC-AF18-F2F4D9172519}" destId="{AADFA16B-FAF1-449C-8486-D982499574C2}" srcOrd="0" destOrd="0" presId="urn:microsoft.com/office/officeart/2005/8/layout/hList1"/>
    <dgm:cxn modelId="{EA74A498-BFCF-453F-B540-B4F41C11E75C}" srcId="{7AEC136E-EB6A-4BAC-AF18-F2F4D9172519}" destId="{03AE38E3-65B3-4E89-A7CF-F64088F4D469}" srcOrd="2" destOrd="0" parTransId="{B4766633-63BE-44BD-90FF-1160CC6B3FA0}" sibTransId="{E8E42158-2030-4CD5-BD27-D12CFBB2FF51}"/>
    <dgm:cxn modelId="{251C3BA2-5269-4975-BEBB-1D148754A826}" type="presOf" srcId="{7A9A1622-68DD-478D-8A2C-7467CE6618C6}" destId="{CC97F30A-2354-4046-9DA6-5AE82EC202A2}" srcOrd="0" destOrd="0" presId="urn:microsoft.com/office/officeart/2005/8/layout/hList1"/>
    <dgm:cxn modelId="{49B1E7BA-CBDA-40F5-834C-DEADC11D7107}" type="presOf" srcId="{7091E9D4-F0C3-47E1-B4EB-F95BFC49C6E8}" destId="{CC97F30A-2354-4046-9DA6-5AE82EC202A2}" srcOrd="0" destOrd="1" presId="urn:microsoft.com/office/officeart/2005/8/layout/hList1"/>
    <dgm:cxn modelId="{32D188D9-3D44-4842-A5F7-1D640244F94C}" srcId="{7AEC136E-EB6A-4BAC-AF18-F2F4D9172519}" destId="{7091E9D4-F0C3-47E1-B4EB-F95BFC49C6E8}" srcOrd="1" destOrd="0" parTransId="{71A80E80-3E78-4978-9FC0-D35BFBA78326}" sibTransId="{75F45C20-F0C9-4CD8-B86F-6E5C0E0565A9}"/>
    <dgm:cxn modelId="{FBF3D3DE-3F38-42DF-8828-60E0FD388CD7}" srcId="{A728D0E8-17AC-42EE-9B8D-532BBB4A5B2A}" destId="{7AEC136E-EB6A-4BAC-AF18-F2F4D9172519}" srcOrd="0" destOrd="0" parTransId="{33756728-F9EF-4D24-BDF9-75192407814A}" sibTransId="{491BE15E-C4BE-4AD5-8891-11B1FE6E07B3}"/>
    <dgm:cxn modelId="{2A498B4D-0860-4F7C-AACD-07D878607A34}" type="presParOf" srcId="{BAB51097-C399-4881-80DE-0BC87472F70F}" destId="{6D22EE0E-B0FB-41DD-B45D-BBCB5B037AD9}" srcOrd="0" destOrd="0" presId="urn:microsoft.com/office/officeart/2005/8/layout/hList1"/>
    <dgm:cxn modelId="{F4D76D86-3829-40C5-8E2C-D411FD71BE0E}" type="presParOf" srcId="{6D22EE0E-B0FB-41DD-B45D-BBCB5B037AD9}" destId="{AADFA16B-FAF1-449C-8486-D982499574C2}" srcOrd="0" destOrd="0" presId="urn:microsoft.com/office/officeart/2005/8/layout/hList1"/>
    <dgm:cxn modelId="{581BE744-7AF7-4DE9-8F1E-17F71CDE0985}" type="presParOf" srcId="{6D22EE0E-B0FB-41DD-B45D-BBCB5B037AD9}" destId="{CC97F30A-2354-4046-9DA6-5AE82EC202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FDF421-8E7A-4864-A792-0B566EDC889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DE"/>
        </a:p>
      </dgm:t>
    </dgm:pt>
    <dgm:pt modelId="{51351BBC-A6CB-4E6B-8EEF-78F96761D741}">
      <dgm:prSet phldrT="[Text]"/>
      <dgm:spPr>
        <a:solidFill>
          <a:srgbClr val="C2D4E1"/>
        </a:solidFill>
      </dgm:spPr>
      <dgm:t>
        <a:bodyPr/>
        <a:lstStyle/>
        <a:p>
          <a:r>
            <a:rPr lang="en-US" dirty="0"/>
            <a:t>Background</a:t>
          </a:r>
          <a:endParaRPr lang="en-DE" dirty="0"/>
        </a:p>
      </dgm:t>
    </dgm:pt>
    <dgm:pt modelId="{945B5C73-ADCD-4ABB-BCA9-A5C5D253F00A}" type="parTrans" cxnId="{EB18D842-6FC8-4913-B14E-C6F82036E21A}">
      <dgm:prSet/>
      <dgm:spPr/>
      <dgm:t>
        <a:bodyPr/>
        <a:lstStyle/>
        <a:p>
          <a:endParaRPr lang="en-DE"/>
        </a:p>
      </dgm:t>
    </dgm:pt>
    <dgm:pt modelId="{B321996B-AC4C-49BA-A4BC-5B337D6BCEA9}" type="sibTrans" cxnId="{EB18D842-6FC8-4913-B14E-C6F82036E21A}">
      <dgm:prSet/>
      <dgm:spPr/>
      <dgm:t>
        <a:bodyPr/>
        <a:lstStyle/>
        <a:p>
          <a:endParaRPr lang="en-DE"/>
        </a:p>
      </dgm:t>
    </dgm:pt>
    <dgm:pt modelId="{A24FF703-53D0-41B9-B40D-8013CF47170F}">
      <dgm:prSet phldrT="[Text]"/>
      <dgm:spPr>
        <a:solidFill>
          <a:srgbClr val="C2D4E1"/>
        </a:solidFill>
      </dgm:spPr>
      <dgm:t>
        <a:bodyPr/>
        <a:lstStyle/>
        <a:p>
          <a:r>
            <a:rPr lang="en-US" dirty="0"/>
            <a:t>Setting, Aims and Procedures</a:t>
          </a:r>
          <a:endParaRPr lang="en-DE" dirty="0"/>
        </a:p>
      </dgm:t>
    </dgm:pt>
    <dgm:pt modelId="{DCFDC567-C90B-445F-B467-14EF6C4276A9}" type="parTrans" cxnId="{052545CB-8261-4787-96FE-F35A7105ACC1}">
      <dgm:prSet/>
      <dgm:spPr/>
      <dgm:t>
        <a:bodyPr/>
        <a:lstStyle/>
        <a:p>
          <a:endParaRPr lang="en-DE"/>
        </a:p>
      </dgm:t>
    </dgm:pt>
    <dgm:pt modelId="{2FBDF35F-2A37-4D07-8D6F-C567EEB4ED5E}" type="sibTrans" cxnId="{052545CB-8261-4787-96FE-F35A7105ACC1}">
      <dgm:prSet/>
      <dgm:spPr/>
      <dgm:t>
        <a:bodyPr/>
        <a:lstStyle/>
        <a:p>
          <a:endParaRPr lang="en-DE"/>
        </a:p>
      </dgm:t>
    </dgm:pt>
    <dgm:pt modelId="{B5C3E643-0942-4E7F-AE68-0EF730E33442}">
      <dgm:prSet phldrT="[Text]"/>
      <dgm:spPr>
        <a:solidFill>
          <a:srgbClr val="C2D4E1"/>
        </a:solidFill>
      </dgm:spPr>
      <dgm:t>
        <a:bodyPr/>
        <a:lstStyle/>
        <a:p>
          <a:r>
            <a:rPr lang="en-US" dirty="0"/>
            <a:t>Preliminary Results</a:t>
          </a:r>
          <a:endParaRPr lang="en-DE" dirty="0"/>
        </a:p>
      </dgm:t>
    </dgm:pt>
    <dgm:pt modelId="{A8EAC270-67C8-4E83-8965-0B260011A1D6}" type="parTrans" cxnId="{AA69967E-4B7C-4396-87E4-14D819BDECCF}">
      <dgm:prSet/>
      <dgm:spPr/>
      <dgm:t>
        <a:bodyPr/>
        <a:lstStyle/>
        <a:p>
          <a:endParaRPr lang="en-DE"/>
        </a:p>
      </dgm:t>
    </dgm:pt>
    <dgm:pt modelId="{870A3E53-A50E-4EEB-ADF7-2575EE543D99}" type="sibTrans" cxnId="{AA69967E-4B7C-4396-87E4-14D819BDECCF}">
      <dgm:prSet/>
      <dgm:spPr/>
      <dgm:t>
        <a:bodyPr/>
        <a:lstStyle/>
        <a:p>
          <a:endParaRPr lang="en-DE"/>
        </a:p>
      </dgm:t>
    </dgm:pt>
    <dgm:pt modelId="{F21B0022-FDD1-4769-A4C0-6B846DA0C148}">
      <dgm:prSet phldrT="[Text]"/>
      <dgm:spPr>
        <a:solidFill>
          <a:srgbClr val="7D8896"/>
        </a:solidFill>
      </dgm:spPr>
      <dgm:t>
        <a:bodyPr/>
        <a:lstStyle/>
        <a:p>
          <a:r>
            <a:rPr lang="en-US" dirty="0"/>
            <a:t>Conclusions</a:t>
          </a:r>
          <a:endParaRPr lang="en-DE" dirty="0"/>
        </a:p>
      </dgm:t>
    </dgm:pt>
    <dgm:pt modelId="{FD5C57C1-4186-4F12-A471-C714C3CC70E3}" type="parTrans" cxnId="{DB77AA55-F9ED-4D85-BCA2-95855C131051}">
      <dgm:prSet/>
      <dgm:spPr/>
      <dgm:t>
        <a:bodyPr/>
        <a:lstStyle/>
        <a:p>
          <a:endParaRPr lang="en-DE"/>
        </a:p>
      </dgm:t>
    </dgm:pt>
    <dgm:pt modelId="{C49FAB26-E4DB-48CF-8B42-A425F2F024CF}" type="sibTrans" cxnId="{DB77AA55-F9ED-4D85-BCA2-95855C131051}">
      <dgm:prSet/>
      <dgm:spPr/>
      <dgm:t>
        <a:bodyPr/>
        <a:lstStyle/>
        <a:p>
          <a:endParaRPr lang="en-DE"/>
        </a:p>
      </dgm:t>
    </dgm:pt>
    <dgm:pt modelId="{E6F666E9-040E-4F79-AF38-431D41FEB8F7}" type="pres">
      <dgm:prSet presAssocID="{D8FDF421-8E7A-4864-A792-0B566EDC8894}" presName="linear" presStyleCnt="0">
        <dgm:presLayoutVars>
          <dgm:animLvl val="lvl"/>
          <dgm:resizeHandles val="exact"/>
        </dgm:presLayoutVars>
      </dgm:prSet>
      <dgm:spPr/>
    </dgm:pt>
    <dgm:pt modelId="{368722AF-FA5A-4ECB-AFD0-CDFBB87DF426}" type="pres">
      <dgm:prSet presAssocID="{51351BBC-A6CB-4E6B-8EEF-78F96761D741}" presName="parentText" presStyleLbl="node1" presStyleIdx="0" presStyleCnt="4">
        <dgm:presLayoutVars>
          <dgm:chMax val="0"/>
          <dgm:bulletEnabled val="1"/>
        </dgm:presLayoutVars>
      </dgm:prSet>
      <dgm:spPr/>
    </dgm:pt>
    <dgm:pt modelId="{78AA6C56-015E-4D12-8886-FA8A6C279F76}" type="pres">
      <dgm:prSet presAssocID="{B321996B-AC4C-49BA-A4BC-5B337D6BCEA9}" presName="spacer" presStyleCnt="0"/>
      <dgm:spPr/>
    </dgm:pt>
    <dgm:pt modelId="{E6A6FF07-62A8-4112-8F55-6037D0472822}" type="pres">
      <dgm:prSet presAssocID="{A24FF703-53D0-41B9-B40D-8013CF47170F}" presName="parentText" presStyleLbl="node1" presStyleIdx="1" presStyleCnt="4">
        <dgm:presLayoutVars>
          <dgm:chMax val="0"/>
          <dgm:bulletEnabled val="1"/>
        </dgm:presLayoutVars>
      </dgm:prSet>
      <dgm:spPr/>
    </dgm:pt>
    <dgm:pt modelId="{A4849987-3BE5-4985-8DFC-10918A7F91FC}" type="pres">
      <dgm:prSet presAssocID="{2FBDF35F-2A37-4D07-8D6F-C567EEB4ED5E}" presName="spacer" presStyleCnt="0"/>
      <dgm:spPr/>
    </dgm:pt>
    <dgm:pt modelId="{BA14E13A-645A-4951-919F-48C2528F28D4}" type="pres">
      <dgm:prSet presAssocID="{B5C3E643-0942-4E7F-AE68-0EF730E33442}" presName="parentText" presStyleLbl="node1" presStyleIdx="2" presStyleCnt="4">
        <dgm:presLayoutVars>
          <dgm:chMax val="0"/>
          <dgm:bulletEnabled val="1"/>
        </dgm:presLayoutVars>
      </dgm:prSet>
      <dgm:spPr/>
    </dgm:pt>
    <dgm:pt modelId="{D29AD278-2A63-489D-BD73-4B3F675508F1}" type="pres">
      <dgm:prSet presAssocID="{870A3E53-A50E-4EEB-ADF7-2575EE543D99}" presName="spacer" presStyleCnt="0"/>
      <dgm:spPr/>
    </dgm:pt>
    <dgm:pt modelId="{CB11D7C0-E287-4D31-8743-195F6078A208}" type="pres">
      <dgm:prSet presAssocID="{F21B0022-FDD1-4769-A4C0-6B846DA0C148}" presName="parentText" presStyleLbl="node1" presStyleIdx="3" presStyleCnt="4">
        <dgm:presLayoutVars>
          <dgm:chMax val="0"/>
          <dgm:bulletEnabled val="1"/>
        </dgm:presLayoutVars>
      </dgm:prSet>
      <dgm:spPr/>
    </dgm:pt>
  </dgm:ptLst>
  <dgm:cxnLst>
    <dgm:cxn modelId="{EB39AC1F-E386-4742-B292-2A5C3C813527}" type="presOf" srcId="{B5C3E643-0942-4E7F-AE68-0EF730E33442}" destId="{BA14E13A-645A-4951-919F-48C2528F28D4}" srcOrd="0" destOrd="0" presId="urn:microsoft.com/office/officeart/2005/8/layout/vList2"/>
    <dgm:cxn modelId="{C839BB24-8CFF-4CF2-A91A-4E3BB3BC9388}" type="presOf" srcId="{F21B0022-FDD1-4769-A4C0-6B846DA0C148}" destId="{CB11D7C0-E287-4D31-8743-195F6078A208}" srcOrd="0" destOrd="0" presId="urn:microsoft.com/office/officeart/2005/8/layout/vList2"/>
    <dgm:cxn modelId="{EB18D842-6FC8-4913-B14E-C6F82036E21A}" srcId="{D8FDF421-8E7A-4864-A792-0B566EDC8894}" destId="{51351BBC-A6CB-4E6B-8EEF-78F96761D741}" srcOrd="0" destOrd="0" parTransId="{945B5C73-ADCD-4ABB-BCA9-A5C5D253F00A}" sibTransId="{B321996B-AC4C-49BA-A4BC-5B337D6BCEA9}"/>
    <dgm:cxn modelId="{4814C76F-C9A9-464F-9905-E42FDA366A69}" type="presOf" srcId="{A24FF703-53D0-41B9-B40D-8013CF47170F}" destId="{E6A6FF07-62A8-4112-8F55-6037D0472822}" srcOrd="0" destOrd="0" presId="urn:microsoft.com/office/officeart/2005/8/layout/vList2"/>
    <dgm:cxn modelId="{DB77AA55-F9ED-4D85-BCA2-95855C131051}" srcId="{D8FDF421-8E7A-4864-A792-0B566EDC8894}" destId="{F21B0022-FDD1-4769-A4C0-6B846DA0C148}" srcOrd="3" destOrd="0" parTransId="{FD5C57C1-4186-4F12-A471-C714C3CC70E3}" sibTransId="{C49FAB26-E4DB-48CF-8B42-A425F2F024CF}"/>
    <dgm:cxn modelId="{AA69967E-4B7C-4396-87E4-14D819BDECCF}" srcId="{D8FDF421-8E7A-4864-A792-0B566EDC8894}" destId="{B5C3E643-0942-4E7F-AE68-0EF730E33442}" srcOrd="2" destOrd="0" parTransId="{A8EAC270-67C8-4E83-8965-0B260011A1D6}" sibTransId="{870A3E53-A50E-4EEB-ADF7-2575EE543D99}"/>
    <dgm:cxn modelId="{D369C78D-6464-4F5D-9A69-C275C8973B76}" type="presOf" srcId="{51351BBC-A6CB-4E6B-8EEF-78F96761D741}" destId="{368722AF-FA5A-4ECB-AFD0-CDFBB87DF426}" srcOrd="0" destOrd="0" presId="urn:microsoft.com/office/officeart/2005/8/layout/vList2"/>
    <dgm:cxn modelId="{052545CB-8261-4787-96FE-F35A7105ACC1}" srcId="{D8FDF421-8E7A-4864-A792-0B566EDC8894}" destId="{A24FF703-53D0-41B9-B40D-8013CF47170F}" srcOrd="1" destOrd="0" parTransId="{DCFDC567-C90B-445F-B467-14EF6C4276A9}" sibTransId="{2FBDF35F-2A37-4D07-8D6F-C567EEB4ED5E}"/>
    <dgm:cxn modelId="{E84DE6F4-2CB5-4C4B-A841-D31E78A7C6D9}" type="presOf" srcId="{D8FDF421-8E7A-4864-A792-0B566EDC8894}" destId="{E6F666E9-040E-4F79-AF38-431D41FEB8F7}" srcOrd="0" destOrd="0" presId="urn:microsoft.com/office/officeart/2005/8/layout/vList2"/>
    <dgm:cxn modelId="{E7D40EF9-A6E8-44FA-BBFF-1DC0781D6785}" type="presParOf" srcId="{E6F666E9-040E-4F79-AF38-431D41FEB8F7}" destId="{368722AF-FA5A-4ECB-AFD0-CDFBB87DF426}" srcOrd="0" destOrd="0" presId="urn:microsoft.com/office/officeart/2005/8/layout/vList2"/>
    <dgm:cxn modelId="{A09DAE32-F38B-444C-9B64-AAA30F43D6B8}" type="presParOf" srcId="{E6F666E9-040E-4F79-AF38-431D41FEB8F7}" destId="{78AA6C56-015E-4D12-8886-FA8A6C279F76}" srcOrd="1" destOrd="0" presId="urn:microsoft.com/office/officeart/2005/8/layout/vList2"/>
    <dgm:cxn modelId="{056387BC-03FD-4C4A-AB39-8DC384C5484F}" type="presParOf" srcId="{E6F666E9-040E-4F79-AF38-431D41FEB8F7}" destId="{E6A6FF07-62A8-4112-8F55-6037D0472822}" srcOrd="2" destOrd="0" presId="urn:microsoft.com/office/officeart/2005/8/layout/vList2"/>
    <dgm:cxn modelId="{2C351630-748A-40C8-877D-AB170DD3CBD8}" type="presParOf" srcId="{E6F666E9-040E-4F79-AF38-431D41FEB8F7}" destId="{A4849987-3BE5-4985-8DFC-10918A7F91FC}" srcOrd="3" destOrd="0" presId="urn:microsoft.com/office/officeart/2005/8/layout/vList2"/>
    <dgm:cxn modelId="{B6852A6A-7B03-47D0-9F4F-4693E68F6229}" type="presParOf" srcId="{E6F666E9-040E-4F79-AF38-431D41FEB8F7}" destId="{BA14E13A-645A-4951-919F-48C2528F28D4}" srcOrd="4" destOrd="0" presId="urn:microsoft.com/office/officeart/2005/8/layout/vList2"/>
    <dgm:cxn modelId="{F1F8E098-28DA-46E4-99A5-DB659494E1D5}" type="presParOf" srcId="{E6F666E9-040E-4F79-AF38-431D41FEB8F7}" destId="{D29AD278-2A63-489D-BD73-4B3F675508F1}" srcOrd="5" destOrd="0" presId="urn:microsoft.com/office/officeart/2005/8/layout/vList2"/>
    <dgm:cxn modelId="{83852DC5-8AFD-4C9C-AD69-C315158EA18A}" type="presParOf" srcId="{E6F666E9-040E-4F79-AF38-431D41FEB8F7}" destId="{CB11D7C0-E287-4D31-8743-195F6078A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BB1334-AB33-4816-BFE1-2C77F1194799}" type="doc">
      <dgm:prSet loTypeId="urn:microsoft.com/office/officeart/2005/8/layout/hProcess9" loCatId="process" qsTypeId="urn:microsoft.com/office/officeart/2005/8/quickstyle/simple1" qsCatId="simple" csTypeId="urn:microsoft.com/office/officeart/2005/8/colors/accent1_2" csCatId="accent1" phldr="1"/>
      <dgm:spPr/>
    </dgm:pt>
    <dgm:pt modelId="{4276625D-1D35-4F5F-8C93-851970631148}">
      <dgm:prSet phldrT="[Text]"/>
      <dgm:spPr/>
      <dgm:t>
        <a:bodyPr/>
        <a:lstStyle/>
        <a:p>
          <a:r>
            <a:rPr lang="en-US" dirty="0"/>
            <a:t>Measuring Scope 3 emissions is important, more sophisticated analysis would require better life cycle assessments from industry</a:t>
          </a:r>
          <a:endParaRPr lang="en-DE" dirty="0"/>
        </a:p>
      </dgm:t>
    </dgm:pt>
    <dgm:pt modelId="{B58935F1-710F-401A-B392-4430E1CD3C29}" type="parTrans" cxnId="{7F603BA0-9C78-4070-86A1-F7F3FEE60841}">
      <dgm:prSet/>
      <dgm:spPr/>
      <dgm:t>
        <a:bodyPr/>
        <a:lstStyle/>
        <a:p>
          <a:endParaRPr lang="en-DE"/>
        </a:p>
      </dgm:t>
    </dgm:pt>
    <dgm:pt modelId="{01318BC8-EDE4-48B1-9B6D-A123FD9AF8E7}" type="sibTrans" cxnId="{7F603BA0-9C78-4070-86A1-F7F3FEE60841}">
      <dgm:prSet/>
      <dgm:spPr/>
      <dgm:t>
        <a:bodyPr/>
        <a:lstStyle/>
        <a:p>
          <a:endParaRPr lang="en-DE"/>
        </a:p>
      </dgm:t>
    </dgm:pt>
    <dgm:pt modelId="{624557FE-57EE-46F1-BAC4-AF5CA7B16D6A}">
      <dgm:prSet phldrT="[Text]"/>
      <dgm:spPr/>
      <dgm:t>
        <a:bodyPr/>
        <a:lstStyle/>
        <a:p>
          <a:r>
            <a:rPr lang="en-US" dirty="0"/>
            <a:t>Stakeholder Involvement (Bottom-up and top-down) is crucial for </a:t>
          </a:r>
          <a:r>
            <a:rPr lang="en-US" dirty="0" err="1"/>
            <a:t>footprinting</a:t>
          </a:r>
          <a:r>
            <a:rPr lang="en-US" dirty="0"/>
            <a:t> and implementation of mitigation measures</a:t>
          </a:r>
          <a:endParaRPr lang="en-DE" dirty="0"/>
        </a:p>
      </dgm:t>
    </dgm:pt>
    <dgm:pt modelId="{62AF61C3-1A60-45E2-9355-0B41D0F388B7}" type="parTrans" cxnId="{DA24DD3C-A35C-4131-AD69-1B8E3ECB89ED}">
      <dgm:prSet/>
      <dgm:spPr/>
      <dgm:t>
        <a:bodyPr/>
        <a:lstStyle/>
        <a:p>
          <a:endParaRPr lang="en-DE"/>
        </a:p>
      </dgm:t>
    </dgm:pt>
    <dgm:pt modelId="{D6EC4058-191A-4C4F-9F36-54D47017ED74}" type="sibTrans" cxnId="{DA24DD3C-A35C-4131-AD69-1B8E3ECB89ED}">
      <dgm:prSet/>
      <dgm:spPr/>
      <dgm:t>
        <a:bodyPr/>
        <a:lstStyle/>
        <a:p>
          <a:endParaRPr lang="en-DE"/>
        </a:p>
      </dgm:t>
    </dgm:pt>
    <dgm:pt modelId="{072FBA64-78E1-4507-B66E-78424462E47A}">
      <dgm:prSet phldrT="[Text]"/>
      <dgm:spPr/>
      <dgm:t>
        <a:bodyPr/>
        <a:lstStyle/>
        <a:p>
          <a:r>
            <a:rPr lang="en-US" dirty="0"/>
            <a:t>Communicating health co-benefits and “doing no harm” seems to be crucial </a:t>
          </a:r>
          <a:endParaRPr lang="en-DE" dirty="0"/>
        </a:p>
      </dgm:t>
    </dgm:pt>
    <dgm:pt modelId="{59A75B9E-2F15-47A3-8BB8-1528D873C9A3}" type="parTrans" cxnId="{8CBD9B93-3959-41FC-B557-4E378D54289E}">
      <dgm:prSet/>
      <dgm:spPr/>
      <dgm:t>
        <a:bodyPr/>
        <a:lstStyle/>
        <a:p>
          <a:endParaRPr lang="en-DE"/>
        </a:p>
      </dgm:t>
    </dgm:pt>
    <dgm:pt modelId="{78E059BC-9D0C-4A0A-AD7C-A4E311333B37}" type="sibTrans" cxnId="{8CBD9B93-3959-41FC-B557-4E378D54289E}">
      <dgm:prSet/>
      <dgm:spPr/>
      <dgm:t>
        <a:bodyPr/>
        <a:lstStyle/>
        <a:p>
          <a:endParaRPr lang="en-DE"/>
        </a:p>
      </dgm:t>
    </dgm:pt>
    <dgm:pt modelId="{4F5468B2-7E65-4541-AB33-9379F8AD281B}" type="pres">
      <dgm:prSet presAssocID="{C8BB1334-AB33-4816-BFE1-2C77F1194799}" presName="CompostProcess" presStyleCnt="0">
        <dgm:presLayoutVars>
          <dgm:dir/>
          <dgm:resizeHandles val="exact"/>
        </dgm:presLayoutVars>
      </dgm:prSet>
      <dgm:spPr/>
    </dgm:pt>
    <dgm:pt modelId="{17CFD0E5-D8CF-4514-A0D3-A260781B87C7}" type="pres">
      <dgm:prSet presAssocID="{C8BB1334-AB33-4816-BFE1-2C77F1194799}" presName="arrow" presStyleLbl="bgShp" presStyleIdx="0" presStyleCnt="1"/>
      <dgm:spPr/>
    </dgm:pt>
    <dgm:pt modelId="{AADDB371-5553-42A7-9313-D1ABF698EF89}" type="pres">
      <dgm:prSet presAssocID="{C8BB1334-AB33-4816-BFE1-2C77F1194799}" presName="linearProcess" presStyleCnt="0"/>
      <dgm:spPr/>
    </dgm:pt>
    <dgm:pt modelId="{BF109337-A33D-420C-B0D6-4087EB3F3FC9}" type="pres">
      <dgm:prSet presAssocID="{4276625D-1D35-4F5F-8C93-851970631148}" presName="textNode" presStyleLbl="node1" presStyleIdx="0" presStyleCnt="3">
        <dgm:presLayoutVars>
          <dgm:bulletEnabled val="1"/>
        </dgm:presLayoutVars>
      </dgm:prSet>
      <dgm:spPr/>
    </dgm:pt>
    <dgm:pt modelId="{2D8EA4B2-E802-482C-AABF-305B127C7420}" type="pres">
      <dgm:prSet presAssocID="{01318BC8-EDE4-48B1-9B6D-A123FD9AF8E7}" presName="sibTrans" presStyleCnt="0"/>
      <dgm:spPr/>
    </dgm:pt>
    <dgm:pt modelId="{35ACD4A6-9F9C-4A8A-831C-2A5115E440CD}" type="pres">
      <dgm:prSet presAssocID="{624557FE-57EE-46F1-BAC4-AF5CA7B16D6A}" presName="textNode" presStyleLbl="node1" presStyleIdx="1" presStyleCnt="3">
        <dgm:presLayoutVars>
          <dgm:bulletEnabled val="1"/>
        </dgm:presLayoutVars>
      </dgm:prSet>
      <dgm:spPr/>
    </dgm:pt>
    <dgm:pt modelId="{7A425B51-6ED5-4713-AB51-9A61CCEDEA5C}" type="pres">
      <dgm:prSet presAssocID="{D6EC4058-191A-4C4F-9F36-54D47017ED74}" presName="sibTrans" presStyleCnt="0"/>
      <dgm:spPr/>
    </dgm:pt>
    <dgm:pt modelId="{E0B0F531-4F10-4710-B9AF-A7A7D6310D5B}" type="pres">
      <dgm:prSet presAssocID="{072FBA64-78E1-4507-B66E-78424462E47A}" presName="textNode" presStyleLbl="node1" presStyleIdx="2" presStyleCnt="3">
        <dgm:presLayoutVars>
          <dgm:bulletEnabled val="1"/>
        </dgm:presLayoutVars>
      </dgm:prSet>
      <dgm:spPr/>
    </dgm:pt>
  </dgm:ptLst>
  <dgm:cxnLst>
    <dgm:cxn modelId="{0FDD430E-B527-44CA-8E6C-41A795CC5372}" type="presOf" srcId="{C8BB1334-AB33-4816-BFE1-2C77F1194799}" destId="{4F5468B2-7E65-4541-AB33-9379F8AD281B}" srcOrd="0" destOrd="0" presId="urn:microsoft.com/office/officeart/2005/8/layout/hProcess9"/>
    <dgm:cxn modelId="{DA24DD3C-A35C-4131-AD69-1B8E3ECB89ED}" srcId="{C8BB1334-AB33-4816-BFE1-2C77F1194799}" destId="{624557FE-57EE-46F1-BAC4-AF5CA7B16D6A}" srcOrd="1" destOrd="0" parTransId="{62AF61C3-1A60-45E2-9355-0B41D0F388B7}" sibTransId="{D6EC4058-191A-4C4F-9F36-54D47017ED74}"/>
    <dgm:cxn modelId="{8CBD9B93-3959-41FC-B557-4E378D54289E}" srcId="{C8BB1334-AB33-4816-BFE1-2C77F1194799}" destId="{072FBA64-78E1-4507-B66E-78424462E47A}" srcOrd="2" destOrd="0" parTransId="{59A75B9E-2F15-47A3-8BB8-1528D873C9A3}" sibTransId="{78E059BC-9D0C-4A0A-AD7C-A4E311333B37}"/>
    <dgm:cxn modelId="{7F603BA0-9C78-4070-86A1-F7F3FEE60841}" srcId="{C8BB1334-AB33-4816-BFE1-2C77F1194799}" destId="{4276625D-1D35-4F5F-8C93-851970631148}" srcOrd="0" destOrd="0" parTransId="{B58935F1-710F-401A-B392-4430E1CD3C29}" sibTransId="{01318BC8-EDE4-48B1-9B6D-A123FD9AF8E7}"/>
    <dgm:cxn modelId="{A147ECC6-B408-471C-AFAE-9A922E00CCC8}" type="presOf" srcId="{624557FE-57EE-46F1-BAC4-AF5CA7B16D6A}" destId="{35ACD4A6-9F9C-4A8A-831C-2A5115E440CD}" srcOrd="0" destOrd="0" presId="urn:microsoft.com/office/officeart/2005/8/layout/hProcess9"/>
    <dgm:cxn modelId="{DA47C9E4-8371-41CE-AEC2-A5BACCA4125B}" type="presOf" srcId="{072FBA64-78E1-4507-B66E-78424462E47A}" destId="{E0B0F531-4F10-4710-B9AF-A7A7D6310D5B}" srcOrd="0" destOrd="0" presId="urn:microsoft.com/office/officeart/2005/8/layout/hProcess9"/>
    <dgm:cxn modelId="{FB32B1F7-7C1D-44D1-B66F-6E295F3022DA}" type="presOf" srcId="{4276625D-1D35-4F5F-8C93-851970631148}" destId="{BF109337-A33D-420C-B0D6-4087EB3F3FC9}" srcOrd="0" destOrd="0" presId="urn:microsoft.com/office/officeart/2005/8/layout/hProcess9"/>
    <dgm:cxn modelId="{DCFC5B4F-F0B5-4762-84C3-478C0B85BA13}" type="presParOf" srcId="{4F5468B2-7E65-4541-AB33-9379F8AD281B}" destId="{17CFD0E5-D8CF-4514-A0D3-A260781B87C7}" srcOrd="0" destOrd="0" presId="urn:microsoft.com/office/officeart/2005/8/layout/hProcess9"/>
    <dgm:cxn modelId="{677E0785-77EE-4B45-90E7-F7D74BC0B220}" type="presParOf" srcId="{4F5468B2-7E65-4541-AB33-9379F8AD281B}" destId="{AADDB371-5553-42A7-9313-D1ABF698EF89}" srcOrd="1" destOrd="0" presId="urn:microsoft.com/office/officeart/2005/8/layout/hProcess9"/>
    <dgm:cxn modelId="{23A314D9-0C24-42B9-80A2-944D91E2B58A}" type="presParOf" srcId="{AADDB371-5553-42A7-9313-D1ABF698EF89}" destId="{BF109337-A33D-420C-B0D6-4087EB3F3FC9}" srcOrd="0" destOrd="0" presId="urn:microsoft.com/office/officeart/2005/8/layout/hProcess9"/>
    <dgm:cxn modelId="{EB0F6519-2DB5-4989-907B-45956EC78C4E}" type="presParOf" srcId="{AADDB371-5553-42A7-9313-D1ABF698EF89}" destId="{2D8EA4B2-E802-482C-AABF-305B127C7420}" srcOrd="1" destOrd="0" presId="urn:microsoft.com/office/officeart/2005/8/layout/hProcess9"/>
    <dgm:cxn modelId="{FB586A4A-6DFD-4D35-96A5-9EA0D946E880}" type="presParOf" srcId="{AADDB371-5553-42A7-9313-D1ABF698EF89}" destId="{35ACD4A6-9F9C-4A8A-831C-2A5115E440CD}" srcOrd="2" destOrd="0" presId="urn:microsoft.com/office/officeart/2005/8/layout/hProcess9"/>
    <dgm:cxn modelId="{7B683181-A5FD-486D-84B5-B59B589FBD11}" type="presParOf" srcId="{AADDB371-5553-42A7-9313-D1ABF698EF89}" destId="{7A425B51-6ED5-4713-AB51-9A61CCEDEA5C}" srcOrd="3" destOrd="0" presId="urn:microsoft.com/office/officeart/2005/8/layout/hProcess9"/>
    <dgm:cxn modelId="{7B52113A-AAC4-4CA5-AC65-ADD3A5A5AFF9}" type="presParOf" srcId="{AADDB371-5553-42A7-9313-D1ABF698EF89}" destId="{E0B0F531-4F10-4710-B9AF-A7A7D6310D5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22AF-FA5A-4ECB-AFD0-CDFBB87DF426}">
      <dsp:nvSpPr>
        <dsp:cNvPr id="0" name=""/>
        <dsp:cNvSpPr/>
      </dsp:nvSpPr>
      <dsp:spPr>
        <a:xfrm>
          <a:off x="0" y="4117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Background</a:t>
          </a:r>
          <a:endParaRPr lang="en-DE" sz="3600" kern="1200" dirty="0"/>
        </a:p>
      </dsp:txBody>
      <dsp:txXfrm>
        <a:off x="41123" y="82300"/>
        <a:ext cx="9156347" cy="760154"/>
      </dsp:txXfrm>
    </dsp:sp>
    <dsp:sp modelId="{E6A6FF07-62A8-4112-8F55-6037D0472822}">
      <dsp:nvSpPr>
        <dsp:cNvPr id="0" name=""/>
        <dsp:cNvSpPr/>
      </dsp:nvSpPr>
      <dsp:spPr>
        <a:xfrm>
          <a:off x="0" y="98725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Setting and Aims</a:t>
          </a:r>
          <a:endParaRPr lang="en-DE" sz="3600" kern="1200" dirty="0"/>
        </a:p>
      </dsp:txBody>
      <dsp:txXfrm>
        <a:off x="41123" y="1028380"/>
        <a:ext cx="9156347" cy="760154"/>
      </dsp:txXfrm>
    </dsp:sp>
    <dsp:sp modelId="{BA14E13A-645A-4951-919F-48C2528F28D4}">
      <dsp:nvSpPr>
        <dsp:cNvPr id="0" name=""/>
        <dsp:cNvSpPr/>
      </dsp:nvSpPr>
      <dsp:spPr>
        <a:xfrm>
          <a:off x="0" y="193333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Preliminary Results</a:t>
          </a:r>
          <a:endParaRPr lang="en-DE" sz="3600" kern="1200" dirty="0"/>
        </a:p>
      </dsp:txBody>
      <dsp:txXfrm>
        <a:off x="41123" y="1974460"/>
        <a:ext cx="9156347" cy="760154"/>
      </dsp:txXfrm>
    </dsp:sp>
    <dsp:sp modelId="{CB11D7C0-E287-4D31-8743-195F6078A208}">
      <dsp:nvSpPr>
        <dsp:cNvPr id="0" name=""/>
        <dsp:cNvSpPr/>
      </dsp:nvSpPr>
      <dsp:spPr>
        <a:xfrm>
          <a:off x="0" y="287941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Conclusions</a:t>
          </a:r>
          <a:endParaRPr lang="en-DE" sz="3600" kern="1200" dirty="0"/>
        </a:p>
      </dsp:txBody>
      <dsp:txXfrm>
        <a:off x="41123" y="2920540"/>
        <a:ext cx="9156347"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22AF-FA5A-4ECB-AFD0-CDFBB87DF426}">
      <dsp:nvSpPr>
        <dsp:cNvPr id="0" name=""/>
        <dsp:cNvSpPr/>
      </dsp:nvSpPr>
      <dsp:spPr>
        <a:xfrm>
          <a:off x="0" y="4117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Background</a:t>
          </a:r>
          <a:endParaRPr lang="en-DE" sz="3600" kern="1200" dirty="0"/>
        </a:p>
      </dsp:txBody>
      <dsp:txXfrm>
        <a:off x="41123" y="82300"/>
        <a:ext cx="9156347" cy="760154"/>
      </dsp:txXfrm>
    </dsp:sp>
    <dsp:sp modelId="{E6A6FF07-62A8-4112-8F55-6037D0472822}">
      <dsp:nvSpPr>
        <dsp:cNvPr id="0" name=""/>
        <dsp:cNvSpPr/>
      </dsp:nvSpPr>
      <dsp:spPr>
        <a:xfrm>
          <a:off x="0" y="98725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Aims and Procedures of the KliOL Project</a:t>
          </a:r>
          <a:endParaRPr lang="en-DE" sz="3600" kern="1200" dirty="0"/>
        </a:p>
      </dsp:txBody>
      <dsp:txXfrm>
        <a:off x="41123" y="1028380"/>
        <a:ext cx="9156347" cy="760154"/>
      </dsp:txXfrm>
    </dsp:sp>
    <dsp:sp modelId="{BA14E13A-645A-4951-919F-48C2528F28D4}">
      <dsp:nvSpPr>
        <dsp:cNvPr id="0" name=""/>
        <dsp:cNvSpPr/>
      </dsp:nvSpPr>
      <dsp:spPr>
        <a:xfrm>
          <a:off x="0" y="193333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Preliminary Results</a:t>
          </a:r>
          <a:endParaRPr lang="en-DE" sz="3600" kern="1200" dirty="0"/>
        </a:p>
      </dsp:txBody>
      <dsp:txXfrm>
        <a:off x="41123" y="1974460"/>
        <a:ext cx="9156347" cy="760154"/>
      </dsp:txXfrm>
    </dsp:sp>
    <dsp:sp modelId="{CB11D7C0-E287-4D31-8743-195F6078A208}">
      <dsp:nvSpPr>
        <dsp:cNvPr id="0" name=""/>
        <dsp:cNvSpPr/>
      </dsp:nvSpPr>
      <dsp:spPr>
        <a:xfrm>
          <a:off x="0" y="287941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Conclusions</a:t>
          </a:r>
          <a:endParaRPr lang="en-DE" sz="3600" kern="1200" dirty="0"/>
        </a:p>
      </dsp:txBody>
      <dsp:txXfrm>
        <a:off x="41123" y="2920540"/>
        <a:ext cx="9156347"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702F0-8DD2-4773-BB45-DD6D2BC790AC}">
      <dsp:nvSpPr>
        <dsp:cNvPr id="0" name=""/>
        <dsp:cNvSpPr/>
      </dsp:nvSpPr>
      <dsp:spPr>
        <a:xfrm>
          <a:off x="1617379" y="1120"/>
          <a:ext cx="3479785" cy="2087871"/>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Active Mobility</a:t>
          </a:r>
          <a:endParaRPr lang="en-DE" sz="3400" kern="1200" dirty="0"/>
        </a:p>
      </dsp:txBody>
      <dsp:txXfrm>
        <a:off x="1617379" y="1120"/>
        <a:ext cx="3479785" cy="2087871"/>
      </dsp:txXfrm>
    </dsp:sp>
    <dsp:sp modelId="{1332D409-9766-4C8F-9A7B-BCA03944AA1D}">
      <dsp:nvSpPr>
        <dsp:cNvPr id="0" name=""/>
        <dsp:cNvSpPr/>
      </dsp:nvSpPr>
      <dsp:spPr>
        <a:xfrm>
          <a:off x="5445144" y="1120"/>
          <a:ext cx="3479785" cy="2087871"/>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Planetary Health Diet</a:t>
          </a:r>
          <a:endParaRPr lang="en-DE" sz="3400" kern="1200" dirty="0"/>
        </a:p>
      </dsp:txBody>
      <dsp:txXfrm>
        <a:off x="5445144" y="1120"/>
        <a:ext cx="3479785" cy="2087871"/>
      </dsp:txXfrm>
    </dsp:sp>
    <dsp:sp modelId="{739F37CB-E880-473C-A650-AE0D90F6E978}">
      <dsp:nvSpPr>
        <dsp:cNvPr id="0" name=""/>
        <dsp:cNvSpPr/>
      </dsp:nvSpPr>
      <dsp:spPr>
        <a:xfrm>
          <a:off x="1617379" y="2436970"/>
          <a:ext cx="3479785" cy="2087871"/>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Telemedicine*</a:t>
          </a:r>
          <a:endParaRPr lang="en-DE" sz="3400" kern="1200" dirty="0"/>
        </a:p>
      </dsp:txBody>
      <dsp:txXfrm>
        <a:off x="1617379" y="2436970"/>
        <a:ext cx="3479785" cy="2087871"/>
      </dsp:txXfrm>
    </dsp:sp>
    <dsp:sp modelId="{102855E2-28FB-4111-9972-6BEF5D1341E2}">
      <dsp:nvSpPr>
        <dsp:cNvPr id="0" name=""/>
        <dsp:cNvSpPr/>
      </dsp:nvSpPr>
      <dsp:spPr>
        <a:xfrm>
          <a:off x="5445144" y="2436970"/>
          <a:ext cx="3479785" cy="2087871"/>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Reduced </a:t>
          </a:r>
          <a:r>
            <a:rPr lang="en-US" sz="3400" kern="1200" dirty="0" err="1"/>
            <a:t>Overprescription</a:t>
          </a:r>
          <a:endParaRPr lang="en-DE" sz="3400" kern="1200" dirty="0"/>
        </a:p>
      </dsp:txBody>
      <dsp:txXfrm>
        <a:off x="5445144" y="2436970"/>
        <a:ext cx="3479785" cy="208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22AF-FA5A-4ECB-AFD0-CDFBB87DF426}">
      <dsp:nvSpPr>
        <dsp:cNvPr id="0" name=""/>
        <dsp:cNvSpPr/>
      </dsp:nvSpPr>
      <dsp:spPr>
        <a:xfrm>
          <a:off x="0" y="4117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Background</a:t>
          </a:r>
          <a:endParaRPr lang="en-DE" sz="3600" kern="1200" dirty="0"/>
        </a:p>
      </dsp:txBody>
      <dsp:txXfrm>
        <a:off x="41123" y="82300"/>
        <a:ext cx="9156347" cy="760154"/>
      </dsp:txXfrm>
    </dsp:sp>
    <dsp:sp modelId="{E6A6FF07-62A8-4112-8F55-6037D0472822}">
      <dsp:nvSpPr>
        <dsp:cNvPr id="0" name=""/>
        <dsp:cNvSpPr/>
      </dsp:nvSpPr>
      <dsp:spPr>
        <a:xfrm>
          <a:off x="0" y="98725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Setting and Aims</a:t>
          </a:r>
          <a:endParaRPr lang="en-DE" sz="3600" kern="1200" dirty="0"/>
        </a:p>
      </dsp:txBody>
      <dsp:txXfrm>
        <a:off x="41123" y="1028380"/>
        <a:ext cx="9156347" cy="760154"/>
      </dsp:txXfrm>
    </dsp:sp>
    <dsp:sp modelId="{BA14E13A-645A-4951-919F-48C2528F28D4}">
      <dsp:nvSpPr>
        <dsp:cNvPr id="0" name=""/>
        <dsp:cNvSpPr/>
      </dsp:nvSpPr>
      <dsp:spPr>
        <a:xfrm>
          <a:off x="0" y="193333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Preliminary Results</a:t>
          </a:r>
          <a:endParaRPr lang="en-DE" sz="3600" kern="1200" dirty="0"/>
        </a:p>
      </dsp:txBody>
      <dsp:txXfrm>
        <a:off x="41123" y="1974460"/>
        <a:ext cx="9156347" cy="760154"/>
      </dsp:txXfrm>
    </dsp:sp>
    <dsp:sp modelId="{CB11D7C0-E287-4D31-8743-195F6078A208}">
      <dsp:nvSpPr>
        <dsp:cNvPr id="0" name=""/>
        <dsp:cNvSpPr/>
      </dsp:nvSpPr>
      <dsp:spPr>
        <a:xfrm>
          <a:off x="0" y="287941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Conclusions</a:t>
          </a:r>
          <a:endParaRPr lang="en-DE" sz="3600" kern="1200" dirty="0"/>
        </a:p>
      </dsp:txBody>
      <dsp:txXfrm>
        <a:off x="41123" y="2920540"/>
        <a:ext cx="9156347" cy="760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737FD-1B7F-4B92-B055-D07730C5F329}">
      <dsp:nvSpPr>
        <dsp:cNvPr id="0" name=""/>
        <dsp:cNvSpPr/>
      </dsp:nvSpPr>
      <dsp:spPr>
        <a:xfrm>
          <a:off x="0" y="0"/>
          <a:ext cx="6258560" cy="975360"/>
        </a:xfrm>
        <a:prstGeom prst="roundRect">
          <a:avLst>
            <a:gd name="adj" fmla="val 10000"/>
          </a:avLst>
        </a:prstGeom>
        <a:solidFill>
          <a:schemeClr val="tx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solidFill>
            </a:rPr>
            <a:t>To reduce 7% of the Scope 3 Emissions of UKHD (6000 tons)</a:t>
          </a:r>
          <a:endParaRPr lang="en-DE" sz="1900" b="1" kern="1200" dirty="0">
            <a:solidFill>
              <a:schemeClr val="bg1"/>
            </a:solidFill>
          </a:endParaRPr>
        </a:p>
      </dsp:txBody>
      <dsp:txXfrm>
        <a:off x="28567" y="28567"/>
        <a:ext cx="5091953" cy="918226"/>
      </dsp:txXfrm>
    </dsp:sp>
    <dsp:sp modelId="{9D15FDCD-4476-4446-80DB-9987BD1F5888}">
      <dsp:nvSpPr>
        <dsp:cNvPr id="0" name=""/>
        <dsp:cNvSpPr/>
      </dsp:nvSpPr>
      <dsp:spPr>
        <a:xfrm>
          <a:off x="467360" y="1110826"/>
          <a:ext cx="6258560" cy="975360"/>
        </a:xfrm>
        <a:prstGeom prst="roundRect">
          <a:avLst>
            <a:gd name="adj" fmla="val 10000"/>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built a Carbon Footprint Calculator for hospitals and apply it to UKHD</a:t>
          </a:r>
          <a:endParaRPr lang="en-DE" sz="1900" kern="1200" dirty="0"/>
        </a:p>
      </dsp:txBody>
      <dsp:txXfrm>
        <a:off x="495927" y="1139393"/>
        <a:ext cx="5100081" cy="918226"/>
      </dsp:txXfrm>
    </dsp:sp>
    <dsp:sp modelId="{4499845A-2EB9-43CC-9E93-ADDC60E531D4}">
      <dsp:nvSpPr>
        <dsp:cNvPr id="0" name=""/>
        <dsp:cNvSpPr/>
      </dsp:nvSpPr>
      <dsp:spPr>
        <a:xfrm>
          <a:off x="934719" y="2221653"/>
          <a:ext cx="6258560" cy="975360"/>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To </a:t>
          </a:r>
          <a:r>
            <a:rPr lang="en-US" sz="1900" kern="1200" dirty="0"/>
            <a:t>make a stakeholder analysis about the perceptions of GHG reduction measures at UKHD</a:t>
          </a:r>
          <a:endParaRPr lang="en-DE" sz="1900" kern="1200" dirty="0"/>
        </a:p>
      </dsp:txBody>
      <dsp:txXfrm>
        <a:off x="963286" y="2250220"/>
        <a:ext cx="5100081" cy="918226"/>
      </dsp:txXfrm>
    </dsp:sp>
    <dsp:sp modelId="{E05FFB94-EC34-4448-A5DF-70335B245B55}">
      <dsp:nvSpPr>
        <dsp:cNvPr id="0" name=""/>
        <dsp:cNvSpPr/>
      </dsp:nvSpPr>
      <dsp:spPr>
        <a:xfrm>
          <a:off x="1402079" y="3332480"/>
          <a:ext cx="6258560" cy="975360"/>
        </a:xfrm>
        <a:prstGeom prst="roundRect">
          <a:avLst>
            <a:gd name="adj" fmla="val 10000"/>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identify effective and feasible GHG reduction measures and implement them</a:t>
          </a:r>
        </a:p>
      </dsp:txBody>
      <dsp:txXfrm>
        <a:off x="1430646" y="3361047"/>
        <a:ext cx="5100081" cy="918226"/>
      </dsp:txXfrm>
    </dsp:sp>
    <dsp:sp modelId="{C881B5BC-67F7-4279-B54C-6A2E6B0051C3}">
      <dsp:nvSpPr>
        <dsp:cNvPr id="0" name=""/>
        <dsp:cNvSpPr/>
      </dsp:nvSpPr>
      <dsp:spPr>
        <a:xfrm>
          <a:off x="1869439" y="4443306"/>
          <a:ext cx="6258560" cy="975360"/>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evaluate the GHG reduction measures with regard to GHG reduction and health co-benefits</a:t>
          </a:r>
        </a:p>
      </dsp:txBody>
      <dsp:txXfrm>
        <a:off x="1898006" y="4471873"/>
        <a:ext cx="5100081" cy="918226"/>
      </dsp:txXfrm>
    </dsp:sp>
    <dsp:sp modelId="{4E08D90A-3490-4D34-94A4-D500283B8D3A}">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DE" sz="3000" kern="1200"/>
        </a:p>
      </dsp:txBody>
      <dsp:txXfrm>
        <a:off x="5767221" y="712554"/>
        <a:ext cx="348692" cy="477073"/>
      </dsp:txXfrm>
    </dsp:sp>
    <dsp:sp modelId="{0A28485C-1097-4D2C-B49A-2948C21071F5}">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13333"/>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DE" sz="3000" kern="1200"/>
        </a:p>
      </dsp:txBody>
      <dsp:txXfrm>
        <a:off x="6234581" y="1823381"/>
        <a:ext cx="348692" cy="477073"/>
      </dsp:txXfrm>
    </dsp:sp>
    <dsp:sp modelId="{8AF7DAD2-F922-4115-83BF-0C9B94B0407C}">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26667"/>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DE" sz="3000" kern="1200"/>
        </a:p>
      </dsp:txBody>
      <dsp:txXfrm>
        <a:off x="6701941" y="2917952"/>
        <a:ext cx="348692" cy="477073"/>
      </dsp:txXfrm>
    </dsp:sp>
    <dsp:sp modelId="{44C199FD-CE30-4261-B6FC-506A83AFBAF6}">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DE" sz="3000" kern="1200"/>
        </a:p>
      </dsp:txBody>
      <dsp:txXfrm>
        <a:off x="7169301" y="4039616"/>
        <a:ext cx="348692" cy="477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22AF-FA5A-4ECB-AFD0-CDFBB87DF426}">
      <dsp:nvSpPr>
        <dsp:cNvPr id="0" name=""/>
        <dsp:cNvSpPr/>
      </dsp:nvSpPr>
      <dsp:spPr>
        <a:xfrm>
          <a:off x="0" y="4117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Background</a:t>
          </a:r>
          <a:endParaRPr lang="en-DE" sz="3600" kern="1200" dirty="0"/>
        </a:p>
      </dsp:txBody>
      <dsp:txXfrm>
        <a:off x="41123" y="82300"/>
        <a:ext cx="9156347" cy="760154"/>
      </dsp:txXfrm>
    </dsp:sp>
    <dsp:sp modelId="{E6A6FF07-62A8-4112-8F55-6037D0472822}">
      <dsp:nvSpPr>
        <dsp:cNvPr id="0" name=""/>
        <dsp:cNvSpPr/>
      </dsp:nvSpPr>
      <dsp:spPr>
        <a:xfrm>
          <a:off x="0" y="98725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Setting, Aims and Procedures</a:t>
          </a:r>
          <a:endParaRPr lang="en-DE" sz="3600" kern="1200" dirty="0"/>
        </a:p>
      </dsp:txBody>
      <dsp:txXfrm>
        <a:off x="41123" y="1028380"/>
        <a:ext cx="9156347" cy="760154"/>
      </dsp:txXfrm>
    </dsp:sp>
    <dsp:sp modelId="{BA14E13A-645A-4951-919F-48C2528F28D4}">
      <dsp:nvSpPr>
        <dsp:cNvPr id="0" name=""/>
        <dsp:cNvSpPr/>
      </dsp:nvSpPr>
      <dsp:spPr>
        <a:xfrm>
          <a:off x="0" y="193333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Preliminary Results</a:t>
          </a:r>
          <a:endParaRPr lang="en-DE" sz="3600" kern="1200" dirty="0"/>
        </a:p>
      </dsp:txBody>
      <dsp:txXfrm>
        <a:off x="41123" y="1974460"/>
        <a:ext cx="9156347" cy="760154"/>
      </dsp:txXfrm>
    </dsp:sp>
    <dsp:sp modelId="{CB11D7C0-E287-4D31-8743-195F6078A208}">
      <dsp:nvSpPr>
        <dsp:cNvPr id="0" name=""/>
        <dsp:cNvSpPr/>
      </dsp:nvSpPr>
      <dsp:spPr>
        <a:xfrm>
          <a:off x="0" y="287941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Conclusions</a:t>
          </a:r>
          <a:endParaRPr lang="en-DE" sz="3600" kern="1200" dirty="0"/>
        </a:p>
      </dsp:txBody>
      <dsp:txXfrm>
        <a:off x="41123" y="2920540"/>
        <a:ext cx="9156347" cy="760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A16B-FAF1-449C-8486-D982499574C2}">
      <dsp:nvSpPr>
        <dsp:cNvPr id="0" name=""/>
        <dsp:cNvSpPr/>
      </dsp:nvSpPr>
      <dsp:spPr>
        <a:xfrm>
          <a:off x="0" y="254780"/>
          <a:ext cx="4757394" cy="149258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perceptions of Climate change Mitigation in hospitals</a:t>
          </a:r>
          <a:endParaRPr lang="en-DE" sz="3100" kern="1200" dirty="0"/>
        </a:p>
      </dsp:txBody>
      <dsp:txXfrm>
        <a:off x="0" y="254780"/>
        <a:ext cx="4757394" cy="1492581"/>
      </dsp:txXfrm>
    </dsp:sp>
    <dsp:sp modelId="{CC97F30A-2354-4046-9DA6-5AE82EC202A2}">
      <dsp:nvSpPr>
        <dsp:cNvPr id="0" name=""/>
        <dsp:cNvSpPr/>
      </dsp:nvSpPr>
      <dsp:spPr>
        <a:xfrm>
          <a:off x="0" y="1752421"/>
          <a:ext cx="4757394" cy="17019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Priority is on patient care</a:t>
          </a:r>
          <a:endParaRPr lang="en-DE" sz="2000" kern="1200" dirty="0"/>
        </a:p>
        <a:p>
          <a:pPr marL="228600" lvl="1" indent="-228600" algn="l" defTabSz="889000">
            <a:lnSpc>
              <a:spcPct val="90000"/>
            </a:lnSpc>
            <a:spcBef>
              <a:spcPct val="0"/>
            </a:spcBef>
            <a:spcAft>
              <a:spcPct val="15000"/>
            </a:spcAft>
            <a:buChar char="•"/>
          </a:pPr>
          <a:r>
            <a:rPr lang="en-US" sz="2000" kern="1200" dirty="0"/>
            <a:t>Adverse environmental impacts are accepted</a:t>
          </a:r>
          <a:endParaRPr lang="en-DE" sz="2000" kern="1200" dirty="0"/>
        </a:p>
        <a:p>
          <a:pPr marL="228600" lvl="1" indent="-228600" algn="l" defTabSz="889000">
            <a:lnSpc>
              <a:spcPct val="90000"/>
            </a:lnSpc>
            <a:spcBef>
              <a:spcPct val="0"/>
            </a:spcBef>
            <a:spcAft>
              <a:spcPct val="15000"/>
            </a:spcAft>
            <a:buChar char="•"/>
          </a:pPr>
          <a:r>
            <a:rPr lang="en-US" sz="2000" kern="1200" dirty="0"/>
            <a:t>(Mis-)perception that climate change mitigation comprises patient care.</a:t>
          </a:r>
          <a:endParaRPr lang="en-DE" sz="2000" kern="1200" dirty="0"/>
        </a:p>
      </dsp:txBody>
      <dsp:txXfrm>
        <a:off x="0" y="1752421"/>
        <a:ext cx="4757394" cy="1701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22AF-FA5A-4ECB-AFD0-CDFBB87DF426}">
      <dsp:nvSpPr>
        <dsp:cNvPr id="0" name=""/>
        <dsp:cNvSpPr/>
      </dsp:nvSpPr>
      <dsp:spPr>
        <a:xfrm>
          <a:off x="0" y="4117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Background</a:t>
          </a:r>
          <a:endParaRPr lang="en-DE" sz="3600" kern="1200" dirty="0"/>
        </a:p>
      </dsp:txBody>
      <dsp:txXfrm>
        <a:off x="41123" y="82300"/>
        <a:ext cx="9156347" cy="760154"/>
      </dsp:txXfrm>
    </dsp:sp>
    <dsp:sp modelId="{E6A6FF07-62A8-4112-8F55-6037D0472822}">
      <dsp:nvSpPr>
        <dsp:cNvPr id="0" name=""/>
        <dsp:cNvSpPr/>
      </dsp:nvSpPr>
      <dsp:spPr>
        <a:xfrm>
          <a:off x="0" y="98725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Setting, Aims and Procedures</a:t>
          </a:r>
          <a:endParaRPr lang="en-DE" sz="3600" kern="1200" dirty="0"/>
        </a:p>
      </dsp:txBody>
      <dsp:txXfrm>
        <a:off x="41123" y="1028380"/>
        <a:ext cx="9156347" cy="760154"/>
      </dsp:txXfrm>
    </dsp:sp>
    <dsp:sp modelId="{BA14E13A-645A-4951-919F-48C2528F28D4}">
      <dsp:nvSpPr>
        <dsp:cNvPr id="0" name=""/>
        <dsp:cNvSpPr/>
      </dsp:nvSpPr>
      <dsp:spPr>
        <a:xfrm>
          <a:off x="0" y="1933337"/>
          <a:ext cx="9238593" cy="842400"/>
        </a:xfrm>
        <a:prstGeom prst="roundRect">
          <a:avLst/>
        </a:prstGeom>
        <a:solidFill>
          <a:srgbClr val="C2D4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Preliminary Results</a:t>
          </a:r>
          <a:endParaRPr lang="en-DE" sz="3600" kern="1200" dirty="0"/>
        </a:p>
      </dsp:txBody>
      <dsp:txXfrm>
        <a:off x="41123" y="1974460"/>
        <a:ext cx="9156347" cy="760154"/>
      </dsp:txXfrm>
    </dsp:sp>
    <dsp:sp modelId="{CB11D7C0-E287-4D31-8743-195F6078A208}">
      <dsp:nvSpPr>
        <dsp:cNvPr id="0" name=""/>
        <dsp:cNvSpPr/>
      </dsp:nvSpPr>
      <dsp:spPr>
        <a:xfrm>
          <a:off x="0" y="2879417"/>
          <a:ext cx="9238593" cy="842400"/>
        </a:xfrm>
        <a:prstGeom prst="roundRect">
          <a:avLst/>
        </a:prstGeom>
        <a:solidFill>
          <a:srgbClr val="7D88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Conclusions</a:t>
          </a:r>
          <a:endParaRPr lang="en-DE" sz="3600" kern="1200" dirty="0"/>
        </a:p>
      </dsp:txBody>
      <dsp:txXfrm>
        <a:off x="41123" y="2920540"/>
        <a:ext cx="9156347" cy="760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FD0E5-D8CF-4514-A0D3-A260781B87C7}">
      <dsp:nvSpPr>
        <dsp:cNvPr id="0" name=""/>
        <dsp:cNvSpPr/>
      </dsp:nvSpPr>
      <dsp:spPr>
        <a:xfrm>
          <a:off x="822959" y="0"/>
          <a:ext cx="932688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09337-A33D-420C-B0D6-4087EB3F3FC9}">
      <dsp:nvSpPr>
        <dsp:cNvPr id="0" name=""/>
        <dsp:cNvSpPr/>
      </dsp:nvSpPr>
      <dsp:spPr>
        <a:xfrm>
          <a:off x="11787" y="1357788"/>
          <a:ext cx="353187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Measuring Scope 3 emissions is important, more sophisticated analysis would require better life cycle assessments from industry</a:t>
          </a:r>
          <a:endParaRPr lang="en-DE" sz="1900" kern="1200" dirty="0"/>
        </a:p>
      </dsp:txBody>
      <dsp:txXfrm>
        <a:off x="100163" y="1446164"/>
        <a:ext cx="3355118" cy="1633633"/>
      </dsp:txXfrm>
    </dsp:sp>
    <dsp:sp modelId="{35ACD4A6-9F9C-4A8A-831C-2A5115E440CD}">
      <dsp:nvSpPr>
        <dsp:cNvPr id="0" name=""/>
        <dsp:cNvSpPr/>
      </dsp:nvSpPr>
      <dsp:spPr>
        <a:xfrm>
          <a:off x="3720465" y="1357788"/>
          <a:ext cx="353187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Stakeholder Involvement (Bottom-up and top-down) is crucial for </a:t>
          </a:r>
          <a:r>
            <a:rPr lang="en-US" sz="1900" kern="1200" dirty="0" err="1"/>
            <a:t>footprinting</a:t>
          </a:r>
          <a:r>
            <a:rPr lang="en-US" sz="1900" kern="1200" dirty="0"/>
            <a:t> and implementation of mitigation measures</a:t>
          </a:r>
          <a:endParaRPr lang="en-DE" sz="1900" kern="1200" dirty="0"/>
        </a:p>
      </dsp:txBody>
      <dsp:txXfrm>
        <a:off x="3808841" y="1446164"/>
        <a:ext cx="3355118" cy="1633633"/>
      </dsp:txXfrm>
    </dsp:sp>
    <dsp:sp modelId="{E0B0F531-4F10-4710-B9AF-A7A7D6310D5B}">
      <dsp:nvSpPr>
        <dsp:cNvPr id="0" name=""/>
        <dsp:cNvSpPr/>
      </dsp:nvSpPr>
      <dsp:spPr>
        <a:xfrm>
          <a:off x="7429142" y="1357788"/>
          <a:ext cx="353187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Communicating health co-benefits and “doing no harm” seems to be crucial </a:t>
          </a:r>
          <a:endParaRPr lang="en-DE" sz="1900" kern="1200" dirty="0"/>
        </a:p>
      </dsp:txBody>
      <dsp:txXfrm>
        <a:off x="7517518" y="1446164"/>
        <a:ext cx="3355118"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D8F2F81-687A-411E-9F1C-FB8CAED56DE9}" type="datetimeFigureOut">
              <a:rPr lang="de-DE" smtClean="0"/>
              <a:t>23.06.2022</a:t>
            </a:fld>
            <a:endParaRPr lang="de-DE"/>
          </a:p>
        </p:txBody>
      </p:sp>
      <p:sp>
        <p:nvSpPr>
          <p:cNvPr id="4" name="Folienbildplatzhalt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5F6F4936-AF11-4949-B3D3-06BFADD366E5}" type="slidenum">
              <a:rPr lang="de-DE" smtClean="0"/>
              <a:t>‹#›</a:t>
            </a:fld>
            <a:endParaRPr lang="de-DE"/>
          </a:p>
        </p:txBody>
      </p:sp>
    </p:spTree>
    <p:extLst>
      <p:ext uri="{BB962C8B-B14F-4D97-AF65-F5344CB8AC3E}">
        <p14:creationId xmlns:p14="http://schemas.microsoft.com/office/powerpoint/2010/main" val="48979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86C5C-EF12-4E61-A781-DD1314674B9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40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 Hier schon Stakeholder-Analyse erwähnen; parallel zu 1 und 2 bzw. schon erfolgt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86C5C-EF12-4E61-A781-DD1314674B9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7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374149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276360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427698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20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extLst>
      <p:ext uri="{BB962C8B-B14F-4D97-AF65-F5344CB8AC3E}">
        <p14:creationId xmlns:p14="http://schemas.microsoft.com/office/powerpoint/2010/main" val="2347068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218121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1474517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Tree>
    <p:extLst>
      <p:ext uri="{BB962C8B-B14F-4D97-AF65-F5344CB8AC3E}">
        <p14:creationId xmlns:p14="http://schemas.microsoft.com/office/powerpoint/2010/main" val="86618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0" y="3960000"/>
            <a:ext cx="12191760" cy="6674760"/>
          </a:xfrm>
          <a:prstGeom prst="rect">
            <a:avLst/>
          </a:prstGeom>
        </p:spPr>
        <p:txBody>
          <a:bodyPr lIns="0" tIns="0" rIns="0" bIns="0" anchor="ctr">
            <a:spAutoFit/>
          </a:bodyPr>
          <a:lstStyle/>
          <a:p>
            <a:pPr algn="ctr"/>
            <a:endParaRPr lang="de-DE" sz="3200" b="0" strike="noStrike" spc="-1">
              <a:latin typeface="Arial"/>
            </a:endParaRPr>
          </a:p>
        </p:txBody>
      </p:sp>
    </p:spTree>
    <p:extLst>
      <p:ext uri="{BB962C8B-B14F-4D97-AF65-F5344CB8AC3E}">
        <p14:creationId xmlns:p14="http://schemas.microsoft.com/office/powerpoint/2010/main" val="35679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337636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extLst>
      <p:ext uri="{BB962C8B-B14F-4D97-AF65-F5344CB8AC3E}">
        <p14:creationId xmlns:p14="http://schemas.microsoft.com/office/powerpoint/2010/main" val="130723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2117980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2851841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159440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3381802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2541902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4A1902DF-9545-4FD0-AB7F-9A8070F7D996}" type="datetimeFigureOut">
              <a:rPr lang="de-DE" smtClean="0"/>
              <a:t>23.06.2022</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CD7D351E-3B82-4088-B247-517C52697A4B}" type="slidenum">
              <a:rPr lang="de-DE" smtClean="0"/>
              <a:t>‹#›</a:t>
            </a:fld>
            <a:endParaRPr lang="de-DE"/>
          </a:p>
        </p:txBody>
      </p:sp>
    </p:spTree>
    <p:extLst>
      <p:ext uri="{BB962C8B-B14F-4D97-AF65-F5344CB8AC3E}">
        <p14:creationId xmlns:p14="http://schemas.microsoft.com/office/powerpoint/2010/main" val="20920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folie ">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20" y="1800005"/>
            <a:ext cx="10918653" cy="1152129"/>
          </a:xfrm>
        </p:spPr>
        <p:txBody>
          <a:bodyPr anchor="b" anchorCtr="0"/>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624417" y="2952000"/>
            <a:ext cx="9888075" cy="336104"/>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cxnSp>
        <p:nvCxnSpPr>
          <p:cNvPr id="5" name="Gerade Verbindung 4"/>
          <p:cNvCxnSpPr/>
          <p:nvPr/>
        </p:nvCxnSpPr>
        <p:spPr>
          <a:xfrm>
            <a:off x="624421" y="3420000"/>
            <a:ext cx="109379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624421" y="6457248"/>
            <a:ext cx="109379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21" y="581666"/>
            <a:ext cx="2628000" cy="74314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5873" y="3185731"/>
            <a:ext cx="457200" cy="70025"/>
          </a:xfrm>
          <a:prstGeom prst="rect">
            <a:avLst/>
          </a:prstGeom>
        </p:spPr>
      </p:pic>
    </p:spTree>
    <p:extLst>
      <p:ext uri="{BB962C8B-B14F-4D97-AF65-F5344CB8AC3E}">
        <p14:creationId xmlns:p14="http://schemas.microsoft.com/office/powerpoint/2010/main" val="1603787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elfolie 2">
    <p:spTree>
      <p:nvGrpSpPr>
        <p:cNvPr id="1" name=""/>
        <p:cNvGrpSpPr/>
        <p:nvPr/>
      </p:nvGrpSpPr>
      <p:grpSpPr>
        <a:xfrm>
          <a:off x="0" y="0"/>
          <a:ext cx="0" cy="0"/>
          <a:chOff x="0" y="0"/>
          <a:chExt cx="0" cy="0"/>
        </a:xfrm>
      </p:grpSpPr>
      <p:sp>
        <p:nvSpPr>
          <p:cNvPr id="8" name="Rechteck 7"/>
          <p:cNvSpPr/>
          <p:nvPr userDrawn="1"/>
        </p:nvSpPr>
        <p:spPr>
          <a:xfrm>
            <a:off x="624417" y="3138504"/>
            <a:ext cx="4012800" cy="30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rPr>
              <a:t>Platzhalter</a:t>
            </a:r>
            <a:r>
              <a:rPr lang="de-DE" sz="1800" baseline="0" dirty="0">
                <a:solidFill>
                  <a:schemeClr val="tx1"/>
                </a:solidFill>
              </a:rPr>
              <a:t> für Bild. </a:t>
            </a:r>
          </a:p>
          <a:p>
            <a:pPr algn="ctr"/>
            <a:r>
              <a:rPr lang="de-DE" sz="1800" baseline="0" dirty="0">
                <a:solidFill>
                  <a:schemeClr val="tx1"/>
                </a:solidFill>
              </a:rPr>
              <a:t>Bild im im Master austauschen. </a:t>
            </a:r>
          </a:p>
          <a:p>
            <a:pPr algn="ctr"/>
            <a:r>
              <a:rPr lang="de-DE" sz="1800" baseline="0" dirty="0">
                <a:solidFill>
                  <a:schemeClr val="tx1"/>
                </a:solidFill>
              </a:rPr>
              <a:t>Bildformat </a:t>
            </a:r>
            <a:r>
              <a:rPr lang="de-DE" sz="1800" dirty="0">
                <a:solidFill>
                  <a:schemeClr val="tx1"/>
                </a:solidFill>
              </a:rPr>
              <a:t>H 8,4 x B 8,36 </a:t>
            </a:r>
          </a:p>
        </p:txBody>
      </p:sp>
      <p:sp>
        <p:nvSpPr>
          <p:cNvPr id="2" name="Titel 1"/>
          <p:cNvSpPr>
            <a:spLocks noGrp="1"/>
          </p:cNvSpPr>
          <p:nvPr>
            <p:ph type="ctrTitle" hasCustomPrompt="1"/>
          </p:nvPr>
        </p:nvSpPr>
        <p:spPr>
          <a:xfrm>
            <a:off x="4835157" y="3284984"/>
            <a:ext cx="6720000" cy="1992154"/>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hasCustomPrompt="1"/>
          </p:nvPr>
        </p:nvSpPr>
        <p:spPr>
          <a:xfrm>
            <a:off x="4835157" y="5277138"/>
            <a:ext cx="6720000" cy="288000"/>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Untertitelmaster durch Klicken bearbeiten</a:t>
            </a:r>
          </a:p>
        </p:txBody>
      </p:sp>
      <p:sp>
        <p:nvSpPr>
          <p:cNvPr id="9" name="Textplatzhalter 8"/>
          <p:cNvSpPr>
            <a:spLocks noGrp="1"/>
          </p:cNvSpPr>
          <p:nvPr>
            <p:ph type="body" sz="quarter" idx="10"/>
          </p:nvPr>
        </p:nvSpPr>
        <p:spPr>
          <a:xfrm>
            <a:off x="4835157" y="5589513"/>
            <a:ext cx="6720000" cy="288000"/>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cxnSp>
        <p:nvCxnSpPr>
          <p:cNvPr id="5" name="Gerade Verbindung 4"/>
          <p:cNvCxnSpPr/>
          <p:nvPr/>
        </p:nvCxnSpPr>
        <p:spPr>
          <a:xfrm>
            <a:off x="624421" y="3138504"/>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624421" y="616235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21" y="581666"/>
            <a:ext cx="2628000" cy="74314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1381" y="5809629"/>
            <a:ext cx="457200" cy="70025"/>
          </a:xfrm>
          <a:prstGeom prst="rect">
            <a:avLst/>
          </a:prstGeom>
        </p:spPr>
      </p:pic>
    </p:spTree>
    <p:extLst>
      <p:ext uri="{BB962C8B-B14F-4D97-AF65-F5344CB8AC3E}">
        <p14:creationId xmlns:p14="http://schemas.microsoft.com/office/powerpoint/2010/main" val="965894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elfolie 3">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21" y="3573021"/>
            <a:ext cx="10943167" cy="1470025"/>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624417" y="5155009"/>
            <a:ext cx="8880000" cy="288000"/>
          </a:xfrm>
        </p:spPr>
        <p:txBody>
          <a:bodyPr tIns="0" bIns="0" anchor="b" anchorCtr="0"/>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624417" y="5445224"/>
            <a:ext cx="8880000" cy="288000"/>
          </a:xfrm>
        </p:spPr>
        <p:txBody>
          <a:bodyPr tIns="0" bIns="0">
            <a:normAutofit/>
          </a:bodyPr>
          <a:lstStyle>
            <a:lvl1pPr marL="0" indent="0">
              <a:buFontTx/>
              <a:buNone/>
              <a:defRPr sz="1600" b="0" baseline="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cxnSp>
        <p:nvCxnSpPr>
          <p:cNvPr id="5" name="Gerade Verbindung 4"/>
          <p:cNvCxnSpPr/>
          <p:nvPr/>
        </p:nvCxnSpPr>
        <p:spPr>
          <a:xfrm>
            <a:off x="624421" y="331200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624421" y="616320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21" y="581666"/>
            <a:ext cx="2628000" cy="74314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2253" y="5949955"/>
            <a:ext cx="457200" cy="70025"/>
          </a:xfrm>
          <a:prstGeom prst="rect">
            <a:avLst/>
          </a:prstGeom>
        </p:spPr>
      </p:pic>
    </p:spTree>
    <p:extLst>
      <p:ext uri="{BB962C8B-B14F-4D97-AF65-F5344CB8AC3E}">
        <p14:creationId xmlns:p14="http://schemas.microsoft.com/office/powerpoint/2010/main" val="1053404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003" y="2664005"/>
            <a:ext cx="10943167" cy="1470025"/>
          </a:xfrm>
        </p:spPr>
        <p:txBody>
          <a:bodyPr anchor="t" anchorCtr="0"/>
          <a:lstStyle>
            <a:lvl1pPr algn="l">
              <a:lnSpc>
                <a:spcPts val="3800"/>
              </a:lnSpc>
              <a:defRPr sz="3400" b="0">
                <a:solidFill>
                  <a:schemeClr val="tx2"/>
                </a:solidFill>
              </a:defRPr>
            </a:lvl1pPr>
          </a:lstStyle>
          <a:p>
            <a:r>
              <a:rPr lang="de-DE" dirty="0"/>
              <a:t>Titel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21" y="581666"/>
            <a:ext cx="2628000" cy="743143"/>
          </a:xfrm>
          <a:prstGeom prst="rect">
            <a:avLst/>
          </a:prstGeom>
        </p:spPr>
      </p:pic>
    </p:spTree>
    <p:extLst>
      <p:ext uri="{BB962C8B-B14F-4D97-AF65-F5344CB8AC3E}">
        <p14:creationId xmlns:p14="http://schemas.microsoft.com/office/powerpoint/2010/main" val="72827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64566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1 Fläche">
    <p:spTree>
      <p:nvGrpSpPr>
        <p:cNvPr id="1" name=""/>
        <p:cNvGrpSpPr/>
        <p:nvPr/>
      </p:nvGrpSpPr>
      <p:grpSpPr>
        <a:xfrm>
          <a:off x="0" y="0"/>
          <a:ext cx="0" cy="0"/>
          <a:chOff x="0" y="0"/>
          <a:chExt cx="0" cy="0"/>
        </a:xfrm>
      </p:grpSpPr>
      <p:sp>
        <p:nvSpPr>
          <p:cNvPr id="2" name="Titel 1"/>
          <p:cNvSpPr>
            <a:spLocks noGrp="1"/>
          </p:cNvSpPr>
          <p:nvPr>
            <p:ph type="title"/>
          </p:nvPr>
        </p:nvSpPr>
        <p:spPr>
          <a:xfrm>
            <a:off x="624000" y="345500"/>
            <a:ext cx="10080512" cy="985540"/>
          </a:xfrm>
        </p:spPr>
        <p:txBody>
          <a:bodyPr lIns="0" rIns="0" bIns="0"/>
          <a:lstStyle>
            <a:lvl1pPr algn="l">
              <a:lnSpc>
                <a:spcPts val="2800"/>
              </a:lnSpc>
              <a:defRPr sz="2800"/>
            </a:lvl1pPr>
          </a:lstStyle>
          <a:p>
            <a:r>
              <a:rPr lang="de-DE"/>
              <a:t>Titelmasterformat durch Klicken bearbeiten</a:t>
            </a:r>
            <a:endParaRPr lang="de-DE" dirty="0"/>
          </a:p>
        </p:txBody>
      </p:sp>
      <p:sp>
        <p:nvSpPr>
          <p:cNvPr id="3" name="Inhaltsplatzhalter 2"/>
          <p:cNvSpPr>
            <a:spLocks noGrp="1"/>
          </p:cNvSpPr>
          <p:nvPr>
            <p:ph idx="1"/>
          </p:nvPr>
        </p:nvSpPr>
        <p:spPr>
          <a:xfrm>
            <a:off x="622300" y="1548000"/>
            <a:ext cx="10944000" cy="4608512"/>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Aft>
                <a:spcPts val="600"/>
              </a:spcAft>
              <a:defRPr sz="2000"/>
            </a:lvl3pPr>
            <a:lvl4pPr algn="l">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10" hasCustomPrompt="1"/>
          </p:nvPr>
        </p:nvSpPr>
        <p:spPr>
          <a:xfrm>
            <a:off x="1200150" y="6384369"/>
            <a:ext cx="8712273" cy="422275"/>
          </a:xfrm>
        </p:spPr>
        <p:txBody>
          <a:bodyPr tIns="0" bIns="0">
            <a:noAutofit/>
          </a:bodyPr>
          <a:lstStyle>
            <a:lvl1pPr>
              <a:lnSpc>
                <a:spcPct val="100000"/>
              </a:lnSpc>
              <a:spcBef>
                <a:spcPts val="0"/>
              </a:spcBef>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527704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2 Flächen und Subtitle">
    <p:spTree>
      <p:nvGrpSpPr>
        <p:cNvPr id="1" name=""/>
        <p:cNvGrpSpPr/>
        <p:nvPr/>
      </p:nvGrpSpPr>
      <p:grpSpPr>
        <a:xfrm>
          <a:off x="0" y="0"/>
          <a:ext cx="0" cy="0"/>
          <a:chOff x="0" y="0"/>
          <a:chExt cx="0" cy="0"/>
        </a:xfrm>
      </p:grpSpPr>
      <p:sp>
        <p:nvSpPr>
          <p:cNvPr id="2" name="Titel 1"/>
          <p:cNvSpPr>
            <a:spLocks noGrp="1"/>
          </p:cNvSpPr>
          <p:nvPr>
            <p:ph type="title"/>
          </p:nvPr>
        </p:nvSpPr>
        <p:spPr>
          <a:xfrm>
            <a:off x="624000" y="344640"/>
            <a:ext cx="10152520" cy="986400"/>
          </a:xfrm>
        </p:spPr>
        <p:txBody>
          <a:bodyPr lIns="0" rIns="0" bIns="0"/>
          <a:lstStyle>
            <a:lvl1pPr algn="l">
              <a:lnSpc>
                <a:spcPts val="2800"/>
              </a:lnSpc>
              <a:defRPr/>
            </a:lvl1pPr>
          </a:lstStyle>
          <a:p>
            <a:r>
              <a:rPr lang="de-DE"/>
              <a:t>Titelmasterformat durch Klicken bearbeiten</a:t>
            </a:r>
            <a:endParaRPr lang="de-DE" dirty="0"/>
          </a:p>
        </p:txBody>
      </p:sp>
      <p:sp>
        <p:nvSpPr>
          <p:cNvPr id="17" name="Textplatzhalter 6"/>
          <p:cNvSpPr>
            <a:spLocks noGrp="1"/>
          </p:cNvSpPr>
          <p:nvPr>
            <p:ph type="body" sz="quarter" idx="13" hasCustomPrompt="1"/>
          </p:nvPr>
        </p:nvSpPr>
        <p:spPr>
          <a:xfrm>
            <a:off x="624003" y="1484784"/>
            <a:ext cx="5281084" cy="4671216"/>
          </a:xfrm>
        </p:spPr>
        <p:txBody>
          <a:bodyPr anchor="ctr"/>
          <a:lstStyle>
            <a:lvl1pPr marL="288000" indent="-288000">
              <a:lnSpc>
                <a:spcPts val="2400"/>
              </a:lnSpc>
              <a:spcBef>
                <a:spcPts val="0"/>
              </a:spcBef>
              <a:buSzPct val="100000"/>
              <a:buFont typeface="Arial" panose="020B0604020202020204" pitchFamily="34" charset="0"/>
              <a:buChar char="●"/>
              <a:defRPr sz="2000" b="0">
                <a:solidFill>
                  <a:schemeClr val="tx1"/>
                </a:solidFill>
              </a:defRPr>
            </a:lvl1pPr>
            <a:lvl2pPr marL="576000" indent="-288000">
              <a:buClrTx/>
              <a:buSzPct val="100000"/>
              <a:buFont typeface="Symbol" panose="05050102010706020507" pitchFamily="18" charset="2"/>
              <a:buChar char="-"/>
              <a:defRPr sz="2000" b="0"/>
            </a:lvl2pPr>
            <a:lvl3pPr marL="864000" indent="-288000">
              <a:lnSpc>
                <a:spcPct val="100000"/>
              </a:lnSpc>
              <a:spcBef>
                <a:spcPts val="0"/>
              </a:spcBef>
              <a:spcAft>
                <a:spcPts val="600"/>
              </a:spcAft>
              <a:buClrTx/>
              <a:buFont typeface="Symbol" panose="05050102010706020507" pitchFamily="18" charset="2"/>
              <a:buChar char="-"/>
              <a:defRPr sz="20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13" name="Textplatzhalter 6"/>
          <p:cNvSpPr>
            <a:spLocks noGrp="1"/>
          </p:cNvSpPr>
          <p:nvPr>
            <p:ph type="body" sz="quarter" idx="14" hasCustomPrompt="1"/>
          </p:nvPr>
        </p:nvSpPr>
        <p:spPr>
          <a:xfrm>
            <a:off x="6289347" y="1484784"/>
            <a:ext cx="5281084" cy="4671216"/>
          </a:xfrm>
        </p:spPr>
        <p:txBody>
          <a:bodyPr anchor="ctr"/>
          <a:lstStyle>
            <a:lvl1pPr marL="288000" indent="-288000">
              <a:lnSpc>
                <a:spcPts val="2400"/>
              </a:lnSpc>
              <a:spcBef>
                <a:spcPts val="0"/>
              </a:spcBef>
              <a:buSzPct val="100000"/>
              <a:buFont typeface="Arial" panose="020B0604020202020204" pitchFamily="34" charset="0"/>
              <a:buChar char="●"/>
              <a:defRPr sz="2000" b="0">
                <a:solidFill>
                  <a:schemeClr val="tx1"/>
                </a:solidFill>
              </a:defRPr>
            </a:lvl1pPr>
            <a:lvl2pPr marL="576000" indent="-288000">
              <a:buClrTx/>
              <a:buSzPct val="100000"/>
              <a:buFont typeface="Symbol" panose="05050102010706020507" pitchFamily="18" charset="2"/>
              <a:buChar char="-"/>
              <a:defRPr sz="2000" b="0">
                <a:solidFill>
                  <a:schemeClr val="tx1"/>
                </a:solidFill>
              </a:defRPr>
            </a:lvl2pPr>
            <a:lvl3pPr marL="864000" indent="-288000">
              <a:lnSpc>
                <a:spcPct val="100000"/>
              </a:lnSpc>
              <a:spcBef>
                <a:spcPts val="0"/>
              </a:spcBef>
              <a:spcAft>
                <a:spcPts val="600"/>
              </a:spcAft>
              <a:buClrTx/>
              <a:buFont typeface="Symbol" panose="05050102010706020507" pitchFamily="18" charset="2"/>
              <a:buChar char="-"/>
              <a:defRPr sz="20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4" name="Textplatzhalter 3"/>
          <p:cNvSpPr>
            <a:spLocks noGrp="1"/>
          </p:cNvSpPr>
          <p:nvPr>
            <p:ph type="body" sz="quarter" idx="15" hasCustomPrompt="1"/>
          </p:nvPr>
        </p:nvSpPr>
        <p:spPr>
          <a:xfrm>
            <a:off x="1200150" y="6381750"/>
            <a:ext cx="8712273" cy="421200"/>
          </a:xfrm>
        </p:spPr>
        <p:txBody>
          <a:bodyPr>
            <a:noAutofit/>
          </a:bodyPr>
          <a:lstStyle>
            <a:lvl1pPr>
              <a:lnSpc>
                <a:spcPct val="100000"/>
              </a:lnSpc>
              <a:spcAft>
                <a:spcPts val="0"/>
              </a:spcAft>
              <a:defRPr sz="1000" b="0">
                <a:solidFill>
                  <a:schemeClr val="tx1"/>
                </a:solidFill>
              </a:defRPr>
            </a:lvl1pPr>
            <a:lvl2pPr>
              <a:defRPr sz="1000" b="0">
                <a:solidFill>
                  <a:schemeClr val="tx1"/>
                </a:solidFill>
              </a:defRPr>
            </a:lvl2pPr>
            <a:lvl3pPr>
              <a:defRPr sz="1000" b="0">
                <a:solidFill>
                  <a:schemeClr val="tx1"/>
                </a:solidFill>
              </a:defRPr>
            </a:lvl3pPr>
            <a:lvl4pPr>
              <a:defRPr sz="1000" b="0">
                <a:solidFill>
                  <a:schemeClr val="tx1"/>
                </a:solidFill>
              </a:defRPr>
            </a:lvl4pPr>
            <a:lvl5pPr>
              <a:defRPr sz="1000" b="0">
                <a:solidFill>
                  <a:schemeClr val="tx1"/>
                </a:solidFill>
              </a:defRPr>
            </a:lvl5pPr>
          </a:lstStyle>
          <a:p>
            <a:pPr lvl="0"/>
            <a:r>
              <a:rPr lang="de-DE" dirty="0"/>
              <a:t>Quelle:</a:t>
            </a:r>
          </a:p>
        </p:txBody>
      </p:sp>
    </p:spTree>
    <p:extLst>
      <p:ext uri="{BB962C8B-B14F-4D97-AF65-F5344CB8AC3E}">
        <p14:creationId xmlns:p14="http://schemas.microsoft.com/office/powerpoint/2010/main" val="2881342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 und Inhalt 2 Flächen und Subtitle">
    <p:spTree>
      <p:nvGrpSpPr>
        <p:cNvPr id="1" name=""/>
        <p:cNvGrpSpPr/>
        <p:nvPr/>
      </p:nvGrpSpPr>
      <p:grpSpPr>
        <a:xfrm>
          <a:off x="0" y="0"/>
          <a:ext cx="0" cy="0"/>
          <a:chOff x="0" y="0"/>
          <a:chExt cx="0" cy="0"/>
        </a:xfrm>
      </p:grpSpPr>
      <p:sp>
        <p:nvSpPr>
          <p:cNvPr id="2" name="Titel 1"/>
          <p:cNvSpPr>
            <a:spLocks noGrp="1"/>
          </p:cNvSpPr>
          <p:nvPr>
            <p:ph type="title"/>
          </p:nvPr>
        </p:nvSpPr>
        <p:spPr>
          <a:xfrm>
            <a:off x="624000" y="344640"/>
            <a:ext cx="10152520" cy="986400"/>
          </a:xfrm>
        </p:spPr>
        <p:txBody>
          <a:bodyPr lIns="0" rIns="0" bIns="0"/>
          <a:lstStyle>
            <a:lvl1pPr algn="l">
              <a:lnSpc>
                <a:spcPts val="2800"/>
              </a:lnSpc>
              <a:defRPr/>
            </a:lvl1pPr>
          </a:lstStyle>
          <a:p>
            <a:r>
              <a:rPr lang="de-DE"/>
              <a:t>Titelmasterformat durch Klicken bearbeiten</a:t>
            </a:r>
            <a:endParaRPr lang="de-DE" dirty="0"/>
          </a:p>
        </p:txBody>
      </p:sp>
      <p:sp>
        <p:nvSpPr>
          <p:cNvPr id="5" name="Textplatzhalter 4"/>
          <p:cNvSpPr>
            <a:spLocks noGrp="1"/>
          </p:cNvSpPr>
          <p:nvPr>
            <p:ph type="body" sz="quarter" idx="11"/>
          </p:nvPr>
        </p:nvSpPr>
        <p:spPr>
          <a:xfrm>
            <a:off x="624000" y="1548000"/>
            <a:ext cx="5281087" cy="647700"/>
          </a:xfrm>
        </p:spPr>
        <p:txBody>
          <a:bodyPr>
            <a:noAutofit/>
          </a:bodyPr>
          <a:lstStyle>
            <a:lvl1pPr>
              <a:lnSpc>
                <a:spcPts val="2400"/>
              </a:lnSpc>
              <a:spcAft>
                <a:spcPts val="0"/>
              </a:spcAft>
              <a:defRPr sz="2400"/>
            </a:lvl1pPr>
          </a:lstStyle>
          <a:p>
            <a:pPr lvl="0"/>
            <a:r>
              <a:rPr lang="de-DE"/>
              <a:t>Formatvorlagen des Textmasters bearbeiten</a:t>
            </a:r>
          </a:p>
        </p:txBody>
      </p:sp>
      <p:sp>
        <p:nvSpPr>
          <p:cNvPr id="17" name="Textplatzhalter 6"/>
          <p:cNvSpPr>
            <a:spLocks noGrp="1"/>
          </p:cNvSpPr>
          <p:nvPr>
            <p:ph type="body" sz="quarter" idx="13" hasCustomPrompt="1"/>
          </p:nvPr>
        </p:nvSpPr>
        <p:spPr>
          <a:xfrm>
            <a:off x="624003" y="2340000"/>
            <a:ext cx="5281084" cy="3816000"/>
          </a:xfrm>
        </p:spPr>
        <p:txBody>
          <a:bodyPr anchor="ctr"/>
          <a:lstStyle>
            <a:lvl1pPr marL="288000" indent="-288000">
              <a:lnSpc>
                <a:spcPts val="2400"/>
              </a:lnSpc>
              <a:spcBef>
                <a:spcPts val="0"/>
              </a:spcBef>
              <a:buSzPct val="100000"/>
              <a:buFont typeface="Arial" panose="020B0604020202020204" pitchFamily="34" charset="0"/>
              <a:buChar char="●"/>
              <a:defRPr sz="2000" b="0">
                <a:solidFill>
                  <a:schemeClr val="tx1"/>
                </a:solidFill>
              </a:defRPr>
            </a:lvl1pPr>
            <a:lvl2pPr marL="576000" indent="-288000">
              <a:buClrTx/>
              <a:buSzPct val="100000"/>
              <a:buFont typeface="Symbol" panose="05050102010706020507" pitchFamily="18" charset="2"/>
              <a:buChar char="-"/>
              <a:defRPr sz="2000"/>
            </a:lvl2pPr>
            <a:lvl3pPr marL="864000" indent="-288000">
              <a:lnSpc>
                <a:spcPct val="100000"/>
              </a:lnSpc>
              <a:spcBef>
                <a:spcPts val="0"/>
              </a:spcBef>
              <a:spcAft>
                <a:spcPts val="600"/>
              </a:spcAft>
              <a:buClrTx/>
              <a:buFont typeface="Symbol" panose="05050102010706020507" pitchFamily="18" charset="2"/>
              <a:buChar char="-"/>
              <a:defRPr sz="20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13" name="Textplatzhalter 6"/>
          <p:cNvSpPr>
            <a:spLocks noGrp="1"/>
          </p:cNvSpPr>
          <p:nvPr>
            <p:ph type="body" sz="quarter" idx="14" hasCustomPrompt="1"/>
          </p:nvPr>
        </p:nvSpPr>
        <p:spPr>
          <a:xfrm>
            <a:off x="6289347" y="2340000"/>
            <a:ext cx="5281084" cy="3816000"/>
          </a:xfrm>
        </p:spPr>
        <p:txBody>
          <a:bodyPr anchor="ctr"/>
          <a:lstStyle>
            <a:lvl1pPr marL="288000" indent="-288000">
              <a:lnSpc>
                <a:spcPts val="2400"/>
              </a:lnSpc>
              <a:spcBef>
                <a:spcPts val="0"/>
              </a:spcBef>
              <a:buSzPct val="100000"/>
              <a:buFont typeface="Arial" panose="020B0604020202020204" pitchFamily="34" charset="0"/>
              <a:buChar char="●"/>
              <a:defRPr sz="2000" b="0">
                <a:solidFill>
                  <a:schemeClr val="tx1"/>
                </a:solidFill>
              </a:defRPr>
            </a:lvl1pPr>
            <a:lvl2pPr marL="576000" indent="-288000">
              <a:buClrTx/>
              <a:buSzPct val="100000"/>
              <a:buFont typeface="Symbol" panose="05050102010706020507" pitchFamily="18" charset="2"/>
              <a:buChar char="-"/>
              <a:defRPr sz="2000"/>
            </a:lvl2pPr>
            <a:lvl3pPr marL="864000" indent="-288000">
              <a:lnSpc>
                <a:spcPct val="100000"/>
              </a:lnSpc>
              <a:spcBef>
                <a:spcPts val="0"/>
              </a:spcBef>
              <a:spcAft>
                <a:spcPts val="600"/>
              </a:spcAft>
              <a:buClrTx/>
              <a:buFont typeface="Symbol" panose="05050102010706020507" pitchFamily="18" charset="2"/>
              <a:buChar char="-"/>
              <a:defRPr sz="20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4" name="Textplatzhalter 3"/>
          <p:cNvSpPr>
            <a:spLocks noGrp="1"/>
          </p:cNvSpPr>
          <p:nvPr>
            <p:ph type="body" sz="quarter" idx="15" hasCustomPrompt="1"/>
          </p:nvPr>
        </p:nvSpPr>
        <p:spPr>
          <a:xfrm>
            <a:off x="1200150" y="6381750"/>
            <a:ext cx="8712273" cy="421200"/>
          </a:xfrm>
        </p:spPr>
        <p:txBody>
          <a:bodyPr>
            <a:noAutofit/>
          </a:bodyPr>
          <a:lstStyle>
            <a:lvl1pPr>
              <a:lnSpc>
                <a:spcPct val="100000"/>
              </a:lnSpc>
              <a:spcAft>
                <a:spcPts val="0"/>
              </a:spcAft>
              <a:defRPr sz="1000" b="0">
                <a:solidFill>
                  <a:schemeClr val="tx1"/>
                </a:solidFill>
              </a:defRPr>
            </a:lvl1pPr>
            <a:lvl2pPr>
              <a:defRPr sz="1000" b="0">
                <a:solidFill>
                  <a:schemeClr val="tx1"/>
                </a:solidFill>
              </a:defRPr>
            </a:lvl2pPr>
            <a:lvl3pPr>
              <a:defRPr sz="1000" b="0">
                <a:solidFill>
                  <a:schemeClr val="tx1"/>
                </a:solidFill>
              </a:defRPr>
            </a:lvl3pPr>
            <a:lvl4pPr>
              <a:defRPr sz="1000" b="0">
                <a:solidFill>
                  <a:schemeClr val="tx1"/>
                </a:solidFill>
              </a:defRPr>
            </a:lvl4pPr>
            <a:lvl5pPr>
              <a:defRPr sz="1000" b="0">
                <a:solidFill>
                  <a:schemeClr val="tx1"/>
                </a:solidFill>
              </a:defRPr>
            </a:lvl5pPr>
          </a:lstStyle>
          <a:p>
            <a:pPr lvl="0"/>
            <a:r>
              <a:rPr lang="de-DE" dirty="0"/>
              <a:t>Quelle:</a:t>
            </a:r>
          </a:p>
        </p:txBody>
      </p:sp>
      <p:sp>
        <p:nvSpPr>
          <p:cNvPr id="7" name="Textplatzhalter 4"/>
          <p:cNvSpPr>
            <a:spLocks noGrp="1"/>
          </p:cNvSpPr>
          <p:nvPr>
            <p:ph type="body" sz="quarter" idx="16"/>
          </p:nvPr>
        </p:nvSpPr>
        <p:spPr>
          <a:xfrm>
            <a:off x="6289347" y="1548000"/>
            <a:ext cx="5281084" cy="647700"/>
          </a:xfrm>
        </p:spPr>
        <p:txBody>
          <a:bodyPr>
            <a:noAutofit/>
          </a:bodyPr>
          <a:lstStyle>
            <a:lvl1pPr>
              <a:lnSpc>
                <a:spcPts val="2400"/>
              </a:lnSpc>
              <a:spcAft>
                <a:spcPts val="0"/>
              </a:spcAft>
              <a:defRPr sz="2400"/>
            </a:lvl1pPr>
          </a:lstStyle>
          <a:p>
            <a:pPr lvl="0"/>
            <a:r>
              <a:rPr lang="de-DE"/>
              <a:t>Formatvorlagen des Textmasters bearbeiten</a:t>
            </a:r>
          </a:p>
        </p:txBody>
      </p:sp>
    </p:spTree>
    <p:extLst>
      <p:ext uri="{BB962C8B-B14F-4D97-AF65-F5344CB8AC3E}">
        <p14:creationId xmlns:p14="http://schemas.microsoft.com/office/powerpoint/2010/main" val="25407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und Inhalt grosse Schrift">
    <p:spTree>
      <p:nvGrpSpPr>
        <p:cNvPr id="1" name=""/>
        <p:cNvGrpSpPr/>
        <p:nvPr/>
      </p:nvGrpSpPr>
      <p:grpSpPr>
        <a:xfrm>
          <a:off x="0" y="0"/>
          <a:ext cx="0" cy="0"/>
          <a:chOff x="0" y="0"/>
          <a:chExt cx="0" cy="0"/>
        </a:xfrm>
      </p:grpSpPr>
      <p:sp>
        <p:nvSpPr>
          <p:cNvPr id="2" name="Titel 1"/>
          <p:cNvSpPr>
            <a:spLocks noGrp="1"/>
          </p:cNvSpPr>
          <p:nvPr>
            <p:ph type="title"/>
          </p:nvPr>
        </p:nvSpPr>
        <p:spPr>
          <a:xfrm>
            <a:off x="624000" y="344640"/>
            <a:ext cx="10152520" cy="986400"/>
          </a:xfrm>
        </p:spPr>
        <p:txBody>
          <a:bodyPr lIns="0" rIns="0" bIns="0"/>
          <a:lstStyle>
            <a:lvl1pPr algn="l">
              <a:lnSpc>
                <a:spcPts val="2800"/>
              </a:lnSpc>
              <a:defRPr/>
            </a:lvl1pPr>
          </a:lstStyle>
          <a:p>
            <a:r>
              <a:rPr lang="de-DE"/>
              <a:t>Titelmasterformat durch Klicken bearbeiten</a:t>
            </a:r>
            <a:endParaRPr lang="de-DE" dirty="0"/>
          </a:p>
        </p:txBody>
      </p:sp>
      <p:sp>
        <p:nvSpPr>
          <p:cNvPr id="4" name="Textplatzhalter 3"/>
          <p:cNvSpPr>
            <a:spLocks noGrp="1"/>
          </p:cNvSpPr>
          <p:nvPr>
            <p:ph type="body" sz="quarter" idx="11" hasCustomPrompt="1"/>
          </p:nvPr>
        </p:nvSpPr>
        <p:spPr>
          <a:xfrm>
            <a:off x="622300" y="1548000"/>
            <a:ext cx="10944000" cy="4608512"/>
          </a:xfrm>
        </p:spPr>
        <p:txBody>
          <a:bodyPr anchor="ctr">
            <a:noAutofit/>
          </a:bodyPr>
          <a:lstStyle>
            <a:lvl1pPr marL="342000" indent="-342000">
              <a:lnSpc>
                <a:spcPts val="2600"/>
              </a:lnSpc>
              <a:spcBef>
                <a:spcPts val="600"/>
              </a:spcBef>
              <a:buSzPct val="100000"/>
              <a:buFont typeface="Arial" panose="020B0604020202020204" pitchFamily="34" charset="0"/>
              <a:buChar char="●"/>
              <a:defRPr sz="2000" b="0">
                <a:solidFill>
                  <a:schemeClr val="tx1"/>
                </a:solidFill>
              </a:defRPr>
            </a:lvl1pPr>
            <a:lvl2pPr marL="684000" indent="-342900">
              <a:lnSpc>
                <a:spcPct val="100000"/>
              </a:lnSpc>
              <a:spcAft>
                <a:spcPts val="600"/>
              </a:spcAft>
              <a:buClrTx/>
              <a:buSzPct val="100000"/>
              <a:buFont typeface="Symbol" panose="05050102010706020507" pitchFamily="18" charset="2"/>
              <a:buChar char="-"/>
              <a:defRPr sz="2000"/>
            </a:lvl2pPr>
            <a:lvl3pPr marL="1026000" indent="-342000">
              <a:lnSpc>
                <a:spcPct val="100000"/>
              </a:lnSpc>
              <a:spcBef>
                <a:spcPts val="0"/>
              </a:spcBef>
              <a:spcAft>
                <a:spcPts val="600"/>
              </a:spcAft>
              <a:buClrTx/>
              <a:buSzPct val="100000"/>
              <a:buFont typeface="Symbol" panose="05050102010706020507" pitchFamily="18" charset="2"/>
              <a:buChar char="-"/>
              <a:defRPr sz="2000"/>
            </a:lvl3pPr>
            <a:lvl4pPr marL="1026000" indent="-342000">
              <a:spcAft>
                <a:spcPts val="600"/>
              </a:spcAft>
              <a:defRPr sz="2400"/>
            </a:lvl4pPr>
          </a:lstStyle>
          <a:p>
            <a:pPr lvl="0"/>
            <a:r>
              <a:rPr lang="de-DE" dirty="0"/>
              <a:t>Aufzählung</a:t>
            </a:r>
          </a:p>
          <a:p>
            <a:pPr lvl="1"/>
            <a:r>
              <a:rPr lang="en-US" dirty="0" err="1"/>
              <a:t>Aufzählung</a:t>
            </a:r>
            <a:r>
              <a:rPr lang="en-US" dirty="0"/>
              <a:t> 2</a:t>
            </a:r>
          </a:p>
          <a:p>
            <a:pPr lvl="2"/>
            <a:r>
              <a:rPr lang="en-US" dirty="0" err="1"/>
              <a:t>Aufzählung</a:t>
            </a:r>
            <a:r>
              <a:rPr lang="en-US" dirty="0"/>
              <a:t> 3</a:t>
            </a:r>
            <a:endParaRPr lang="de-DE" dirty="0"/>
          </a:p>
        </p:txBody>
      </p:sp>
      <p:sp>
        <p:nvSpPr>
          <p:cNvPr id="7" name="Textplatzhalter 6"/>
          <p:cNvSpPr>
            <a:spLocks noGrp="1"/>
          </p:cNvSpPr>
          <p:nvPr>
            <p:ph type="body" sz="quarter" idx="12"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373608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mit gruppierten Flächen links">
    <p:spTree>
      <p:nvGrpSpPr>
        <p:cNvPr id="1" name=""/>
        <p:cNvGrpSpPr/>
        <p:nvPr/>
      </p:nvGrpSpPr>
      <p:grpSpPr>
        <a:xfrm>
          <a:off x="0" y="0"/>
          <a:ext cx="0" cy="0"/>
          <a:chOff x="0" y="0"/>
          <a:chExt cx="0" cy="0"/>
        </a:xfrm>
      </p:grpSpPr>
      <p:sp>
        <p:nvSpPr>
          <p:cNvPr id="2" name="Titel 1"/>
          <p:cNvSpPr>
            <a:spLocks noGrp="1"/>
          </p:cNvSpPr>
          <p:nvPr>
            <p:ph type="title"/>
          </p:nvPr>
        </p:nvSpPr>
        <p:spPr>
          <a:xfrm>
            <a:off x="624000" y="348552"/>
            <a:ext cx="10077867" cy="986400"/>
          </a:xfrm>
        </p:spPr>
        <p:txBody>
          <a:bodyPr/>
          <a:lstStyle/>
          <a:p>
            <a:r>
              <a:rPr lang="de-DE"/>
              <a:t>Titelmasterformat durch Klicken bearbeiten</a:t>
            </a:r>
          </a:p>
        </p:txBody>
      </p:sp>
      <p:sp>
        <p:nvSpPr>
          <p:cNvPr id="3" name="Inhaltsplatzhalter 2"/>
          <p:cNvSpPr>
            <a:spLocks noGrp="1"/>
          </p:cNvSpPr>
          <p:nvPr>
            <p:ph sz="quarter" idx="10" hasCustomPrompt="1"/>
          </p:nvPr>
        </p:nvSpPr>
        <p:spPr>
          <a:xfrm>
            <a:off x="624000" y="1771057"/>
            <a:ext cx="10907955" cy="609346"/>
          </a:xfrm>
        </p:spPr>
        <p:txBody>
          <a:bodyPr>
            <a:noAutofit/>
          </a:bodyPr>
          <a:lstStyle>
            <a:lvl1pPr>
              <a:defRPr lang="de-DE" sz="2400" b="1" kern="1200" dirty="0">
                <a:solidFill>
                  <a:schemeClr val="bg2"/>
                </a:solidFill>
                <a:latin typeface="+mj-lt"/>
                <a:ea typeface="+mj-ea"/>
                <a:cs typeface="+mj-cs"/>
              </a:defRPr>
            </a:lvl1pPr>
          </a:lstStyle>
          <a:p>
            <a:r>
              <a:rPr lang="de-DE" dirty="0"/>
              <a:t>Zwischenüberschrift</a:t>
            </a:r>
          </a:p>
        </p:txBody>
      </p:sp>
      <p:sp>
        <p:nvSpPr>
          <p:cNvPr id="4" name="Inhaltsplatzhalter 3"/>
          <p:cNvSpPr>
            <a:spLocks noGrp="1"/>
          </p:cNvSpPr>
          <p:nvPr>
            <p:ph sz="quarter" idx="11" hasCustomPrompt="1"/>
          </p:nvPr>
        </p:nvSpPr>
        <p:spPr>
          <a:xfrm>
            <a:off x="624000" y="2697967"/>
            <a:ext cx="7488224" cy="1060132"/>
          </a:xfrm>
        </p:spPr>
        <p:txBody>
          <a:bodyPr/>
          <a:lstStyle>
            <a:lvl1pPr>
              <a:defRPr sz="2400" b="0">
                <a:solidFill>
                  <a:schemeClr val="tx1"/>
                </a:solidFill>
              </a:defRPr>
            </a:lvl1pPr>
          </a:lstStyle>
          <a:p>
            <a:r>
              <a:rPr lang="de-DE" dirty="0"/>
              <a:t>Platzhalter</a:t>
            </a:r>
          </a:p>
        </p:txBody>
      </p:sp>
      <p:sp>
        <p:nvSpPr>
          <p:cNvPr id="5" name="Inhaltsplatzhalter 4"/>
          <p:cNvSpPr>
            <a:spLocks noGrp="1"/>
          </p:cNvSpPr>
          <p:nvPr>
            <p:ph sz="quarter" idx="12" hasCustomPrompt="1"/>
          </p:nvPr>
        </p:nvSpPr>
        <p:spPr>
          <a:xfrm>
            <a:off x="624000" y="4087029"/>
            <a:ext cx="7488224" cy="1695450"/>
          </a:xfrm>
        </p:spPr>
        <p:txBody>
          <a:bodyPr/>
          <a:lstStyle>
            <a:lvl1pPr>
              <a:defRPr sz="2400" b="0">
                <a:solidFill>
                  <a:schemeClr val="tx1"/>
                </a:solidFill>
              </a:defRPr>
            </a:lvl1pPr>
          </a:lstStyle>
          <a:p>
            <a:r>
              <a:rPr lang="de-DE" dirty="0"/>
              <a:t>Platzhalter</a:t>
            </a:r>
          </a:p>
        </p:txBody>
      </p:sp>
      <p:sp>
        <p:nvSpPr>
          <p:cNvPr id="6" name="Inhaltsplatzhalter 5"/>
          <p:cNvSpPr>
            <a:spLocks noGrp="1"/>
          </p:cNvSpPr>
          <p:nvPr>
            <p:ph sz="quarter" idx="13"/>
          </p:nvPr>
        </p:nvSpPr>
        <p:spPr>
          <a:xfrm>
            <a:off x="8363603" y="2697967"/>
            <a:ext cx="3168352" cy="3084512"/>
          </a:xfrm>
        </p:spPr>
        <p:txBody>
          <a:bodyPr/>
          <a:lstStyle/>
          <a:p>
            <a:pPr lvl="0"/>
            <a:r>
              <a:rPr lang="de-DE"/>
              <a:t>Formatvorlagen des Textmasters bearbeiten</a:t>
            </a:r>
          </a:p>
        </p:txBody>
      </p:sp>
      <p:sp>
        <p:nvSpPr>
          <p:cNvPr id="7" name="Textplatzhalter 6"/>
          <p:cNvSpPr>
            <a:spLocks noGrp="1"/>
          </p:cNvSpPr>
          <p:nvPr>
            <p:ph type="body" sz="quarter" idx="14"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3669315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ei Flächen">
    <p:spTree>
      <p:nvGrpSpPr>
        <p:cNvPr id="1" name=""/>
        <p:cNvGrpSpPr/>
        <p:nvPr/>
      </p:nvGrpSpPr>
      <p:grpSpPr>
        <a:xfrm>
          <a:off x="0" y="0"/>
          <a:ext cx="0" cy="0"/>
          <a:chOff x="0" y="0"/>
          <a:chExt cx="0" cy="0"/>
        </a:xfrm>
      </p:grpSpPr>
      <p:sp>
        <p:nvSpPr>
          <p:cNvPr id="2" name="Titel 1"/>
          <p:cNvSpPr>
            <a:spLocks noGrp="1"/>
          </p:cNvSpPr>
          <p:nvPr>
            <p:ph type="title"/>
          </p:nvPr>
        </p:nvSpPr>
        <p:spPr>
          <a:xfrm>
            <a:off x="624000" y="348552"/>
            <a:ext cx="10077867" cy="986400"/>
          </a:xfrm>
        </p:spPr>
        <p:txBody>
          <a:bodyPr/>
          <a:lstStyle/>
          <a:p>
            <a:r>
              <a:rPr lang="de-DE"/>
              <a:t>Titelmasterformat durch Klicken bearbeiten</a:t>
            </a:r>
          </a:p>
        </p:txBody>
      </p:sp>
      <p:sp>
        <p:nvSpPr>
          <p:cNvPr id="3" name="Inhaltsplatzhalter 2"/>
          <p:cNvSpPr>
            <a:spLocks noGrp="1"/>
          </p:cNvSpPr>
          <p:nvPr>
            <p:ph idx="1"/>
          </p:nvPr>
        </p:nvSpPr>
        <p:spPr>
          <a:xfrm>
            <a:off x="624001" y="1538131"/>
            <a:ext cx="3528392" cy="4627173"/>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p:cNvSpPr>
            <a:spLocks noGrp="1"/>
          </p:cNvSpPr>
          <p:nvPr>
            <p:ph idx="10"/>
          </p:nvPr>
        </p:nvSpPr>
        <p:spPr>
          <a:xfrm>
            <a:off x="4367808" y="1538131"/>
            <a:ext cx="3528392" cy="4627173"/>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1"/>
          </p:nvPr>
        </p:nvSpPr>
        <p:spPr>
          <a:xfrm>
            <a:off x="8040216" y="1538131"/>
            <a:ext cx="3528392" cy="4627173"/>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53756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ei Flächen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4000" y="338824"/>
            <a:ext cx="10077867" cy="986400"/>
          </a:xfrm>
        </p:spPr>
        <p:txBody>
          <a:bodyPr/>
          <a:lstStyle/>
          <a:p>
            <a:r>
              <a:rPr lang="de-DE"/>
              <a:t>Titelmasterformat durch Klicken bearbeiten</a:t>
            </a:r>
          </a:p>
        </p:txBody>
      </p:sp>
      <p:sp>
        <p:nvSpPr>
          <p:cNvPr id="3" name="Inhaltsplatzhalter 2"/>
          <p:cNvSpPr>
            <a:spLocks noGrp="1"/>
          </p:cNvSpPr>
          <p:nvPr>
            <p:ph idx="1"/>
          </p:nvPr>
        </p:nvSpPr>
        <p:spPr>
          <a:xfrm>
            <a:off x="624001" y="2348880"/>
            <a:ext cx="3528392" cy="3816424"/>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p:cNvSpPr>
            <a:spLocks noGrp="1"/>
          </p:cNvSpPr>
          <p:nvPr>
            <p:ph idx="10"/>
          </p:nvPr>
        </p:nvSpPr>
        <p:spPr>
          <a:xfrm>
            <a:off x="4367808" y="2348880"/>
            <a:ext cx="3528392" cy="3816424"/>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1"/>
          </p:nvPr>
        </p:nvSpPr>
        <p:spPr>
          <a:xfrm>
            <a:off x="8040216" y="2348880"/>
            <a:ext cx="3528392" cy="3816424"/>
          </a:xfrm>
        </p:spPr>
        <p:txBody>
          <a:bodyPr lIns="0" rIns="0" anchor="ctr"/>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4"/>
          <p:cNvSpPr>
            <a:spLocks noGrp="1"/>
          </p:cNvSpPr>
          <p:nvPr>
            <p:ph type="body" sz="quarter" idx="12"/>
          </p:nvPr>
        </p:nvSpPr>
        <p:spPr>
          <a:xfrm>
            <a:off x="624000" y="1548000"/>
            <a:ext cx="10944000" cy="647700"/>
          </a:xfrm>
        </p:spPr>
        <p:txBody>
          <a:bodyPr>
            <a:noAutofit/>
          </a:bodyPr>
          <a:lstStyle>
            <a:lvl1pPr>
              <a:lnSpc>
                <a:spcPts val="2400"/>
              </a:lnSpc>
              <a:spcAft>
                <a:spcPts val="0"/>
              </a:spcAft>
              <a:defRPr sz="2400"/>
            </a:lvl1pPr>
          </a:lstStyle>
          <a:p>
            <a:pPr lvl="0"/>
            <a:r>
              <a:rPr lang="de-DE"/>
              <a:t>Formatvorlagen des Textmasters bearbeiten</a:t>
            </a:r>
          </a:p>
        </p:txBody>
      </p:sp>
    </p:spTree>
    <p:extLst>
      <p:ext uri="{BB962C8B-B14F-4D97-AF65-F5344CB8AC3E}">
        <p14:creationId xmlns:p14="http://schemas.microsoft.com/office/powerpoint/2010/main" val="3291105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624000" y="355228"/>
            <a:ext cx="1015252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367763" y="1547999"/>
            <a:ext cx="7200239"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624416" y="1547813"/>
            <a:ext cx="3360000" cy="2160000"/>
          </a:xfrm>
        </p:spPr>
        <p:txBody>
          <a:bodyPr/>
          <a:lstStyle/>
          <a:p>
            <a:r>
              <a:rPr lang="de-DE"/>
              <a:t>Bild durch Klicken auf Symbol hinzufügen</a:t>
            </a:r>
            <a:endParaRPr lang="de-DE" dirty="0"/>
          </a:p>
        </p:txBody>
      </p:sp>
      <p:sp>
        <p:nvSpPr>
          <p:cNvPr id="17" name="Bildplatzhalter 5"/>
          <p:cNvSpPr>
            <a:spLocks noGrp="1"/>
          </p:cNvSpPr>
          <p:nvPr>
            <p:ph type="pic" sz="quarter" idx="12"/>
          </p:nvPr>
        </p:nvSpPr>
        <p:spPr>
          <a:xfrm>
            <a:off x="622300" y="3996000"/>
            <a:ext cx="3360000" cy="2160000"/>
          </a:xfrm>
        </p:spPr>
        <p:txBody>
          <a:bodyPr/>
          <a:lstStyle/>
          <a:p>
            <a:r>
              <a:rPr lang="de-DE"/>
              <a:t>Bild durch Klicken auf Symbol hinzufügen</a:t>
            </a:r>
            <a:endParaRPr lang="de-DE" dirty="0"/>
          </a:p>
        </p:txBody>
      </p:sp>
      <p:sp>
        <p:nvSpPr>
          <p:cNvPr id="7" name="Textplatzhalter 6"/>
          <p:cNvSpPr>
            <a:spLocks noGrp="1"/>
          </p:cNvSpPr>
          <p:nvPr>
            <p:ph type="body" sz="quarter" idx="13"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4116383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und Text Halb">
    <p:spTree>
      <p:nvGrpSpPr>
        <p:cNvPr id="1" name=""/>
        <p:cNvGrpSpPr/>
        <p:nvPr/>
      </p:nvGrpSpPr>
      <p:grpSpPr>
        <a:xfrm>
          <a:off x="0" y="0"/>
          <a:ext cx="0" cy="0"/>
          <a:chOff x="0" y="0"/>
          <a:chExt cx="0" cy="0"/>
        </a:xfrm>
      </p:grpSpPr>
      <p:sp>
        <p:nvSpPr>
          <p:cNvPr id="2" name="Titel 1"/>
          <p:cNvSpPr>
            <a:spLocks noGrp="1"/>
          </p:cNvSpPr>
          <p:nvPr>
            <p:ph type="title"/>
          </p:nvPr>
        </p:nvSpPr>
        <p:spPr>
          <a:xfrm>
            <a:off x="624000" y="355228"/>
            <a:ext cx="1015252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6290428" y="1547999"/>
            <a:ext cx="5280000" cy="4608000"/>
          </a:xfrm>
        </p:spPr>
        <p:txBody>
          <a:bodyPr lIns="0" rIns="0" anchor="ctr"/>
          <a:lstStyle>
            <a:lvl1pPr algn="l">
              <a:lnSpc>
                <a:spcPts val="2400"/>
              </a:lnSpc>
              <a:spcBef>
                <a:spcPts val="600"/>
              </a:spcBef>
              <a:spcAft>
                <a:spcPts val="600"/>
              </a:spcAft>
              <a:defRPr sz="2400"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624416" y="1547812"/>
            <a:ext cx="5280000" cy="4608000"/>
          </a:xfrm>
        </p:spPr>
        <p:txBody>
          <a:bodyPr/>
          <a:lstStyle/>
          <a:p>
            <a:r>
              <a:rPr lang="de-DE"/>
              <a:t>Bild durch Klicken auf Symbol hinzufügen</a:t>
            </a:r>
            <a:endParaRPr lang="de-DE" dirty="0"/>
          </a:p>
        </p:txBody>
      </p:sp>
      <p:sp>
        <p:nvSpPr>
          <p:cNvPr id="7" name="Textplatzhalter 6"/>
          <p:cNvSpPr>
            <a:spLocks noGrp="1"/>
          </p:cNvSpPr>
          <p:nvPr>
            <p:ph type="body" sz="quarter" idx="12"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2686554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624000" y="355228"/>
            <a:ext cx="1015252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6292800" y="1547999"/>
            <a:ext cx="5280000"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000"/>
            </a:lvl3pPr>
            <a:lvl4pPr algn="l">
              <a:lnSpc>
                <a:spcPct val="100000"/>
              </a:lnSpc>
              <a:spcAft>
                <a:spcPts val="600"/>
              </a:spcAft>
              <a:defRPr sz="2000"/>
            </a:lvl4pPr>
            <a:lvl5pPr algn="l">
              <a:lnSpc>
                <a:spcPct val="100000"/>
              </a:lnSpc>
              <a:spcAft>
                <a:spcPts val="600"/>
              </a:spcAft>
              <a:defRPr sz="2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iagrammplatzhalter 6"/>
          <p:cNvSpPr>
            <a:spLocks noGrp="1"/>
          </p:cNvSpPr>
          <p:nvPr>
            <p:ph type="chart" sz="quarter" idx="11"/>
          </p:nvPr>
        </p:nvSpPr>
        <p:spPr>
          <a:xfrm>
            <a:off x="622303" y="1547813"/>
            <a:ext cx="5281084" cy="4608000"/>
          </a:xfrm>
        </p:spPr>
        <p:txBody>
          <a:bodyPr/>
          <a:lstStyle/>
          <a:p>
            <a:r>
              <a:rPr lang="de-DE"/>
              <a:t>Diagramm durch Klicken auf Symbol hinzufügen</a:t>
            </a:r>
            <a:endParaRPr lang="de-DE" dirty="0"/>
          </a:p>
        </p:txBody>
      </p:sp>
      <p:sp>
        <p:nvSpPr>
          <p:cNvPr id="6" name="Textplatzhalter 6"/>
          <p:cNvSpPr>
            <a:spLocks noGrp="1"/>
          </p:cNvSpPr>
          <p:nvPr>
            <p:ph type="body" sz="quarter" idx="12"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25483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959200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 ohne Fläche">
    <p:spTree>
      <p:nvGrpSpPr>
        <p:cNvPr id="1" name=""/>
        <p:cNvGrpSpPr/>
        <p:nvPr/>
      </p:nvGrpSpPr>
      <p:grpSpPr>
        <a:xfrm>
          <a:off x="0" y="0"/>
          <a:ext cx="0" cy="0"/>
          <a:chOff x="0" y="0"/>
          <a:chExt cx="0" cy="0"/>
        </a:xfrm>
      </p:grpSpPr>
      <p:sp>
        <p:nvSpPr>
          <p:cNvPr id="2" name="Titel 1"/>
          <p:cNvSpPr>
            <a:spLocks noGrp="1"/>
          </p:cNvSpPr>
          <p:nvPr>
            <p:ph type="title"/>
          </p:nvPr>
        </p:nvSpPr>
        <p:spPr>
          <a:xfrm>
            <a:off x="624000" y="355228"/>
            <a:ext cx="10152520" cy="985540"/>
          </a:xfrm>
        </p:spPr>
        <p:txBody>
          <a:bodyPr lIns="0" rIns="0" bIns="0"/>
          <a:lstStyle>
            <a:lvl1pPr algn="l">
              <a:lnSpc>
                <a:spcPts val="2800"/>
              </a:lnSpc>
              <a:defRPr/>
            </a:lvl1pPr>
          </a:lstStyle>
          <a:p>
            <a:r>
              <a:rPr lang="de-DE"/>
              <a:t>Titelmasterformat durch Klicken bearbeiten</a:t>
            </a:r>
            <a:endParaRPr lang="de-DE" dirty="0"/>
          </a:p>
        </p:txBody>
      </p:sp>
      <p:sp>
        <p:nvSpPr>
          <p:cNvPr id="12" name="Textplatzhalter 4"/>
          <p:cNvSpPr>
            <a:spLocks noGrp="1"/>
          </p:cNvSpPr>
          <p:nvPr>
            <p:ph type="body" sz="quarter" idx="10" hasCustomPrompt="1"/>
          </p:nvPr>
        </p:nvSpPr>
        <p:spPr>
          <a:xfrm>
            <a:off x="1200000" y="6382805"/>
            <a:ext cx="8784432"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2557547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sp>
        <p:nvSpPr>
          <p:cNvPr id="3" name="Titel 1"/>
          <p:cNvSpPr>
            <a:spLocks noGrp="1"/>
          </p:cNvSpPr>
          <p:nvPr>
            <p:ph type="title"/>
          </p:nvPr>
        </p:nvSpPr>
        <p:spPr>
          <a:xfrm>
            <a:off x="624000" y="200760"/>
            <a:ext cx="10152520" cy="985540"/>
          </a:xfrm>
        </p:spPr>
        <p:txBody>
          <a:bodyPr lIns="0" rIns="0" bIns="0"/>
          <a:lstStyle>
            <a:lvl1pPr algn="l">
              <a:lnSpc>
                <a:spcPts val="2800"/>
              </a:lnSpc>
              <a:defRPr/>
            </a:lvl1pPr>
          </a:lstStyle>
          <a:p>
            <a:r>
              <a:rPr lang="de-DE"/>
              <a:t>Titelmasterformat durch Klicken bearbeiten</a:t>
            </a:r>
            <a:endParaRPr lang="de-DE" dirty="0"/>
          </a:p>
        </p:txBody>
      </p:sp>
      <p:sp>
        <p:nvSpPr>
          <p:cNvPr id="4" name="Rechteck 3"/>
          <p:cNvSpPr/>
          <p:nvPr userDrawn="1"/>
        </p:nvSpPr>
        <p:spPr>
          <a:xfrm>
            <a:off x="527229" y="1268700"/>
            <a:ext cx="11137547" cy="144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800" dirty="0" err="1">
              <a:solidFill>
                <a:schemeClr val="tx1"/>
              </a:solidFill>
            </a:endParaRPr>
          </a:p>
        </p:txBody>
      </p:sp>
      <p:sp>
        <p:nvSpPr>
          <p:cNvPr id="6" name="Textplatzhalter 6"/>
          <p:cNvSpPr>
            <a:spLocks noGrp="1"/>
          </p:cNvSpPr>
          <p:nvPr>
            <p:ph type="body" sz="quarter" idx="12" hasCustomPrompt="1"/>
          </p:nvPr>
        </p:nvSpPr>
        <p:spPr>
          <a:xfrm>
            <a:off x="1200148" y="6382800"/>
            <a:ext cx="8784283"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3103560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608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chlussfolie">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327" y="5726210"/>
            <a:ext cx="609600" cy="70025"/>
          </a:xfrm>
          <a:prstGeom prst="rect">
            <a:avLst/>
          </a:prstGeom>
        </p:spPr>
      </p:pic>
      <p:sp>
        <p:nvSpPr>
          <p:cNvPr id="2" name="Titel 1"/>
          <p:cNvSpPr>
            <a:spLocks noGrp="1"/>
          </p:cNvSpPr>
          <p:nvPr>
            <p:ph type="ctrTitle"/>
          </p:nvPr>
        </p:nvSpPr>
        <p:spPr>
          <a:xfrm>
            <a:off x="624421" y="3429005"/>
            <a:ext cx="10943167" cy="785949"/>
          </a:xfrm>
        </p:spPr>
        <p:txBody>
          <a:bodyPr anchor="ctr" anchorCtr="0"/>
          <a:lstStyle>
            <a:lvl1pPr algn="l">
              <a:lnSpc>
                <a:spcPts val="3800"/>
              </a:lnSpc>
              <a:defRPr sz="3800" b="0">
                <a:solidFill>
                  <a:schemeClr val="bg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24417" y="4277228"/>
            <a:ext cx="8880000" cy="288000"/>
          </a:xfrm>
        </p:spPr>
        <p:txBody>
          <a:bodyPr tIns="0" bIns="0" anchor="b"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624417" y="4567443"/>
            <a:ext cx="8880000" cy="288000"/>
          </a:xfrm>
        </p:spPr>
        <p:txBody>
          <a:bodyPr tIns="0" bIns="0">
            <a:normAutofit/>
          </a:bodyPr>
          <a:lstStyle>
            <a:lvl1pPr marL="0" indent="0">
              <a:buFontTx/>
              <a:buNone/>
              <a:defRPr sz="2000" b="0" baseline="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cxnSp>
        <p:nvCxnSpPr>
          <p:cNvPr id="5" name="Gerade Verbindung 4"/>
          <p:cNvCxnSpPr/>
          <p:nvPr/>
        </p:nvCxnSpPr>
        <p:spPr>
          <a:xfrm>
            <a:off x="624421" y="327600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624421" y="504000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23584" y="5948719"/>
            <a:ext cx="10944000" cy="215444"/>
          </a:xfrm>
          <a:prstGeom prst="rect">
            <a:avLst/>
          </a:prstGeom>
        </p:spPr>
        <p:txBody>
          <a:bodyPr vert="horz" lIns="0" tIns="0" rIns="0" bIns="0" rtlCol="0" anchor="b" anchorCtr="0">
            <a:spAutoFit/>
          </a:bodyPr>
          <a:lstStyle>
            <a:lvl1pPr marR="0" lvl="0" indent="0" fontAlgn="auto">
              <a:lnSpc>
                <a:spcPct val="100000"/>
              </a:lnSpc>
              <a:spcBef>
                <a:spcPct val="20000"/>
              </a:spcBef>
              <a:spcAft>
                <a:spcPts val="0"/>
              </a:spcAft>
              <a:buClr>
                <a:schemeClr val="bg2"/>
              </a:buClr>
              <a:buSzPct val="115000"/>
              <a:buFontTx/>
              <a:buNone/>
              <a:tabLst/>
              <a:defRPr sz="1400" b="0" i="0" u="none" strike="noStrike" spc="-10" baseline="0"/>
            </a:lvl1pPr>
            <a:lvl2pPr marL="0" indent="-252000">
              <a:spcBef>
                <a:spcPct val="20000"/>
              </a:spcBef>
              <a:buClr>
                <a:schemeClr val="bg2"/>
              </a:buClr>
              <a:buSzPct val="110000"/>
              <a:buFont typeface="Arial" panose="020B0604020202020204" pitchFamily="34" charset="0"/>
              <a:buChar char="●"/>
              <a:defRPr sz="1900" b="1">
                <a:solidFill>
                  <a:schemeClr val="tx2"/>
                </a:solidFill>
              </a:defRPr>
            </a:lvl2pPr>
            <a:lvl3pPr marL="504000" indent="-252000">
              <a:spcBef>
                <a:spcPct val="20000"/>
              </a:spcBef>
              <a:buFont typeface="Calibri" panose="020F0502020204030204" pitchFamily="34" charset="0"/>
              <a:buChar char="–"/>
              <a:defRPr sz="1900"/>
            </a:lvl3pPr>
            <a:lvl4pPr marL="756000" indent="-252000">
              <a:spcBef>
                <a:spcPct val="20000"/>
              </a:spcBef>
              <a:buFont typeface="Calibri" panose="020F0502020204030204" pitchFamily="34" charset="0"/>
              <a:buChar char="–"/>
              <a:defRPr sz="1900"/>
            </a:lvl4pPr>
            <a:lvl5pPr marL="1008000" indent="-252000">
              <a:spcBef>
                <a:spcPct val="20000"/>
              </a:spcBef>
              <a:buFont typeface="Calibri" panose="020F0502020204030204" pitchFamily="34" charset="0"/>
              <a:buChar char="–"/>
              <a:defRPr sz="1900"/>
            </a:lvl5pPr>
            <a:lvl6pPr marL="1260000" indent="-252000">
              <a:spcBef>
                <a:spcPct val="20000"/>
              </a:spcBef>
              <a:buFont typeface="Calibri" panose="020F050202020403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
                <a:schemeClr val="bg2"/>
              </a:buClr>
              <a:buSzPct val="115000"/>
              <a:buFontTx/>
              <a:buNone/>
              <a:tabLst/>
              <a:defRPr/>
            </a:pPr>
            <a:r>
              <a:rPr lang="de-DE" sz="1400" b="0" i="0" u="none" strike="noStrike" kern="1200" spc="-10" baseline="0" dirty="0">
                <a:solidFill>
                  <a:srgbClr val="221E1F"/>
                </a:solidFill>
                <a:latin typeface="+mn-lt"/>
              </a:rPr>
              <a:t>Wilckensstraße 3   69120 Heidelberg   Telefon +49 (0)6 221. 47 67 - 97   Telefax +49 (0)6 221. 47 67 - 19   www.ifeu.de </a:t>
            </a:r>
            <a:endParaRPr lang="de-DE" sz="1400" kern="1200" spc="-10" baseline="0"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421" y="581666"/>
            <a:ext cx="2628000" cy="743143"/>
          </a:xfrm>
          <a:prstGeom prst="rect">
            <a:avLst/>
          </a:prstGeom>
        </p:spPr>
      </p:pic>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3727" y="5726205"/>
            <a:ext cx="457200" cy="70025"/>
          </a:xfrm>
          <a:prstGeom prst="rect">
            <a:avLst/>
          </a:prstGeom>
        </p:spPr>
      </p:pic>
    </p:spTree>
    <p:extLst>
      <p:ext uri="{BB962C8B-B14F-4D97-AF65-F5344CB8AC3E}">
        <p14:creationId xmlns:p14="http://schemas.microsoft.com/office/powerpoint/2010/main" val="246979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ilfslinienraster">
    <p:spTree>
      <p:nvGrpSpPr>
        <p:cNvPr id="1" name=""/>
        <p:cNvGrpSpPr/>
        <p:nvPr/>
      </p:nvGrpSpPr>
      <p:grpSpPr>
        <a:xfrm>
          <a:off x="0" y="0"/>
          <a:ext cx="0" cy="0"/>
          <a:chOff x="0" y="0"/>
          <a:chExt cx="0" cy="0"/>
        </a:xfrm>
      </p:grpSpPr>
      <p:cxnSp>
        <p:nvCxnSpPr>
          <p:cNvPr id="2" name="Gerade Verbindung 1"/>
          <p:cNvCxnSpPr/>
          <p:nvPr/>
        </p:nvCxnSpPr>
        <p:spPr>
          <a:xfrm>
            <a:off x="624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Gerade Verbindung 2"/>
          <p:cNvCxnSpPr/>
          <p:nvPr/>
        </p:nvCxnSpPr>
        <p:spPr>
          <a:xfrm>
            <a:off x="4827" y="1193045"/>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4827" y="1335088"/>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4827" y="155389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827" y="3141663"/>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4827" y="342900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827" y="594995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827" y="6157174"/>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115697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827" y="6305233"/>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983567"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903384"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288617"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4360469"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itel 1"/>
          <p:cNvSpPr>
            <a:spLocks noGrp="1"/>
          </p:cNvSpPr>
          <p:nvPr>
            <p:ph type="title"/>
          </p:nvPr>
        </p:nvSpPr>
        <p:spPr>
          <a:xfrm>
            <a:off x="624000" y="355228"/>
            <a:ext cx="9696000" cy="985540"/>
          </a:xfrm>
        </p:spPr>
        <p:txBody>
          <a:bodyPr lIns="0" rIns="0" bIns="0"/>
          <a:lstStyle>
            <a:lvl1pPr algn="l">
              <a:lnSpc>
                <a:spcPts val="2400"/>
              </a:lnSpc>
              <a:defRPr/>
            </a:lvl1pPr>
          </a:lstStyle>
          <a:p>
            <a:r>
              <a:rPr lang="de-DE"/>
              <a:t>Titelmasterformat durch Klicken bearbeiten</a:t>
            </a:r>
            <a:endParaRPr lang="de-DE" dirty="0"/>
          </a:p>
        </p:txBody>
      </p:sp>
      <p:cxnSp>
        <p:nvCxnSpPr>
          <p:cNvPr id="17" name="Gerade Verbindung 16"/>
          <p:cNvCxnSpPr/>
          <p:nvPr/>
        </p:nvCxnSpPr>
        <p:spPr>
          <a:xfrm>
            <a:off x="624421" y="133113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200151"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624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a:off x="4827" y="1193045"/>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4827" y="1335088"/>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4827" y="155389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4827" y="3141663"/>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4827" y="342900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4827" y="594995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4827" y="6157174"/>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115697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a:xfrm>
            <a:off x="4827" y="638175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a:xfrm>
            <a:off x="3983567"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a:xfrm>
            <a:off x="5903384"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6288617"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a:xfrm>
            <a:off x="4360469"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624421" y="133113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a:off x="1200151"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a:off x="4827" y="2349500"/>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510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el und Inhalt grosse Schrift">
    <p:spTree>
      <p:nvGrpSpPr>
        <p:cNvPr id="1" name=""/>
        <p:cNvGrpSpPr/>
        <p:nvPr/>
      </p:nvGrpSpPr>
      <p:grpSpPr>
        <a:xfrm>
          <a:off x="0" y="0"/>
          <a:ext cx="0" cy="0"/>
          <a:chOff x="0" y="0"/>
          <a:chExt cx="0" cy="0"/>
        </a:xfrm>
      </p:grpSpPr>
      <p:sp>
        <p:nvSpPr>
          <p:cNvPr id="2" name="Titel 1"/>
          <p:cNvSpPr>
            <a:spLocks noGrp="1"/>
          </p:cNvSpPr>
          <p:nvPr>
            <p:ph type="title"/>
          </p:nvPr>
        </p:nvSpPr>
        <p:spPr>
          <a:xfrm>
            <a:off x="624000" y="44624"/>
            <a:ext cx="9696000" cy="986400"/>
          </a:xfrm>
        </p:spPr>
        <p:txBody>
          <a:bodyPr lIns="0" rIns="0" bIns="0"/>
          <a:lstStyle>
            <a:lvl1pPr algn="l">
              <a:lnSpc>
                <a:spcPts val="2800"/>
              </a:lnSpc>
              <a:defRPr/>
            </a:lvl1pPr>
          </a:lstStyle>
          <a:p>
            <a:r>
              <a:rPr lang="de-DE"/>
              <a:t>Titelmasterformat durch Klicken bearbeiten</a:t>
            </a:r>
            <a:endParaRPr lang="de-DE" dirty="0"/>
          </a:p>
        </p:txBody>
      </p:sp>
      <p:sp>
        <p:nvSpPr>
          <p:cNvPr id="4" name="Textplatzhalter 3"/>
          <p:cNvSpPr>
            <a:spLocks noGrp="1"/>
          </p:cNvSpPr>
          <p:nvPr>
            <p:ph type="body" sz="quarter" idx="11" hasCustomPrompt="1"/>
          </p:nvPr>
        </p:nvSpPr>
        <p:spPr>
          <a:xfrm>
            <a:off x="622300" y="1340768"/>
            <a:ext cx="10944000" cy="5112568"/>
          </a:xfrm>
        </p:spPr>
        <p:txBody>
          <a:bodyPr>
            <a:normAutofit/>
          </a:bodyPr>
          <a:lstStyle>
            <a:lvl1pPr marL="342000" indent="-342000">
              <a:lnSpc>
                <a:spcPts val="2600"/>
              </a:lnSpc>
              <a:spcBef>
                <a:spcPts val="600"/>
              </a:spcBef>
              <a:buSzPct val="100000"/>
              <a:buFont typeface="Arial" panose="020B0604020202020204" pitchFamily="34" charset="0"/>
              <a:buChar char="●"/>
              <a:defRPr sz="2600" b="0">
                <a:solidFill>
                  <a:schemeClr val="tx1"/>
                </a:solidFill>
              </a:defRPr>
            </a:lvl1pPr>
            <a:lvl2pPr marL="684000" indent="-342900">
              <a:lnSpc>
                <a:spcPct val="100000"/>
              </a:lnSpc>
              <a:spcAft>
                <a:spcPts val="600"/>
              </a:spcAft>
              <a:buClrTx/>
              <a:buSzPct val="100000"/>
              <a:buFont typeface="Symbol" panose="05050102010706020507" pitchFamily="18" charset="2"/>
              <a:buChar char="-"/>
              <a:defRPr sz="2400"/>
            </a:lvl2pPr>
            <a:lvl3pPr marL="1026000" indent="-342000">
              <a:lnSpc>
                <a:spcPct val="100000"/>
              </a:lnSpc>
              <a:spcBef>
                <a:spcPts val="0"/>
              </a:spcBef>
              <a:spcAft>
                <a:spcPts val="600"/>
              </a:spcAft>
              <a:buClrTx/>
              <a:buSzPct val="100000"/>
              <a:buFont typeface="Symbol" panose="05050102010706020507" pitchFamily="18" charset="2"/>
              <a:buChar char="-"/>
              <a:defRPr sz="2400"/>
            </a:lvl3pPr>
            <a:lvl4pPr marL="1026000" indent="-342000">
              <a:spcAft>
                <a:spcPts val="600"/>
              </a:spcAft>
              <a:defRPr sz="2400"/>
            </a:lvl4pPr>
          </a:lstStyle>
          <a:p>
            <a:pPr lvl="0"/>
            <a:r>
              <a:rPr lang="de-DE" dirty="0"/>
              <a:t>Aufzählung</a:t>
            </a:r>
          </a:p>
          <a:p>
            <a:pPr lvl="1"/>
            <a:r>
              <a:rPr lang="en-US" dirty="0" err="1"/>
              <a:t>Aufzählung</a:t>
            </a:r>
            <a:r>
              <a:rPr lang="en-US" dirty="0"/>
              <a:t> 2</a:t>
            </a:r>
          </a:p>
          <a:p>
            <a:pPr lvl="2"/>
            <a:r>
              <a:rPr lang="en-US" dirty="0" err="1"/>
              <a:t>Aufzählung</a:t>
            </a:r>
            <a:r>
              <a:rPr lang="en-US" dirty="0"/>
              <a:t> 3</a:t>
            </a:r>
            <a:endParaRPr lang="de-DE" dirty="0"/>
          </a:p>
        </p:txBody>
      </p:sp>
      <p:sp>
        <p:nvSpPr>
          <p:cNvPr id="5" name="Textplatzhalter 4"/>
          <p:cNvSpPr>
            <a:spLocks noGrp="1"/>
          </p:cNvSpPr>
          <p:nvPr>
            <p:ph type="body" sz="quarter" idx="10" hasCustomPrompt="1"/>
          </p:nvPr>
        </p:nvSpPr>
        <p:spPr>
          <a:xfrm>
            <a:off x="1679341" y="6586594"/>
            <a:ext cx="6048840" cy="207311"/>
          </a:xfrm>
        </p:spPr>
        <p:txBody>
          <a:bodyPr tIns="0" bIns="0">
            <a:noAutofit/>
          </a:bodyPr>
          <a:lstStyle>
            <a:lvl1pPr>
              <a:lnSpc>
                <a:spcPct val="100000"/>
              </a:lnSpc>
              <a:spcBef>
                <a:spcPts val="0"/>
              </a:spcBef>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30796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Tree>
    <p:extLst>
      <p:ext uri="{BB962C8B-B14F-4D97-AF65-F5344CB8AC3E}">
        <p14:creationId xmlns:p14="http://schemas.microsoft.com/office/powerpoint/2010/main" val="198535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0" y="3960000"/>
            <a:ext cx="12191760" cy="6674760"/>
          </a:xfrm>
          <a:prstGeom prst="rect">
            <a:avLst/>
          </a:prstGeom>
        </p:spPr>
        <p:txBody>
          <a:bodyPr lIns="0" tIns="0" rIns="0" bIns="0" anchor="ctr">
            <a:spAutoFit/>
          </a:bodyPr>
          <a:lstStyle/>
          <a:p>
            <a:pPr algn="ctr"/>
            <a:endParaRPr lang="de-DE" sz="3200" b="0" strike="noStrike" spc="-1">
              <a:latin typeface="Arial"/>
            </a:endParaRPr>
          </a:p>
        </p:txBody>
      </p:sp>
    </p:spTree>
    <p:extLst>
      <p:ext uri="{BB962C8B-B14F-4D97-AF65-F5344CB8AC3E}">
        <p14:creationId xmlns:p14="http://schemas.microsoft.com/office/powerpoint/2010/main" val="168119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197743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167412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0" y="3960000"/>
            <a:ext cx="12191760" cy="143964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solidFill>
                <a:srgbClr val="000000"/>
              </a:solidFill>
              <a:latin typeface="Calibri"/>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solidFill>
                <a:srgbClr val="000000"/>
              </a:solidFill>
              <a:latin typeface="Calibri"/>
            </a:endParaRPr>
          </a:p>
        </p:txBody>
      </p:sp>
    </p:spTree>
    <p:extLst>
      <p:ext uri="{BB962C8B-B14F-4D97-AF65-F5344CB8AC3E}">
        <p14:creationId xmlns:p14="http://schemas.microsoft.com/office/powerpoint/2010/main" val="136511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4"/>
          <p:cNvPicPr/>
          <p:nvPr/>
        </p:nvPicPr>
        <p:blipFill>
          <a:blip r:embed="rId14"/>
          <a:stretch/>
        </p:blipFill>
        <p:spPr>
          <a:xfrm>
            <a:off x="12504600" y="-37080"/>
            <a:ext cx="2580840" cy="6857640"/>
          </a:xfrm>
          <a:prstGeom prst="rect">
            <a:avLst/>
          </a:prstGeom>
          <a:ln>
            <a:noFill/>
          </a:ln>
        </p:spPr>
      </p:pic>
      <p:pic>
        <p:nvPicPr>
          <p:cNvPr id="7" name="Grafik 6"/>
          <p:cNvPicPr/>
          <p:nvPr/>
        </p:nvPicPr>
        <p:blipFill>
          <a:blip r:embed="rId15"/>
          <a:stretch/>
        </p:blipFill>
        <p:spPr>
          <a:xfrm>
            <a:off x="11376000" y="0"/>
            <a:ext cx="640440" cy="899640"/>
          </a:xfrm>
          <a:prstGeom prst="rect">
            <a:avLst/>
          </a:prstGeom>
          <a:ln>
            <a:noFill/>
          </a:ln>
        </p:spPr>
      </p:pic>
      <p:sp>
        <p:nvSpPr>
          <p:cNvPr id="2" name="CustomShape 1"/>
          <p:cNvSpPr/>
          <p:nvPr/>
        </p:nvSpPr>
        <p:spPr>
          <a:xfrm>
            <a:off x="360000" y="360000"/>
            <a:ext cx="2159640" cy="2159640"/>
          </a:xfrm>
          <a:prstGeom prst="rect">
            <a:avLst/>
          </a:prstGeom>
          <a:solidFill>
            <a:srgbClr val="545559">
              <a:alpha val="90000"/>
            </a:srgbClr>
          </a:solidFill>
          <a:ln>
            <a:noFill/>
          </a:ln>
        </p:spPr>
        <p:style>
          <a:lnRef idx="2">
            <a:schemeClr val="accent1">
              <a:shade val="50000"/>
            </a:schemeClr>
          </a:lnRef>
          <a:fillRef idx="1">
            <a:schemeClr val="accent1"/>
          </a:fillRef>
          <a:effectRef idx="0">
            <a:schemeClr val="accent1"/>
          </a:effectRef>
          <a:fontRef idx="minor"/>
        </p:style>
      </p:sp>
      <p:pic>
        <p:nvPicPr>
          <p:cNvPr id="3" name="Grafik 13"/>
          <p:cNvPicPr/>
          <p:nvPr/>
        </p:nvPicPr>
        <p:blipFill>
          <a:blip r:embed="rId16"/>
          <a:stretch/>
        </p:blipFill>
        <p:spPr>
          <a:xfrm>
            <a:off x="360000" y="360000"/>
            <a:ext cx="2159640" cy="2159640"/>
          </a:xfrm>
          <a:prstGeom prst="rect">
            <a:avLst/>
          </a:prstGeom>
          <a:ln>
            <a:noFill/>
          </a:ln>
        </p:spPr>
      </p:pic>
      <p:sp>
        <p:nvSpPr>
          <p:cNvPr id="4" name="PlaceHolder 2"/>
          <p:cNvSpPr>
            <a:spLocks noGrp="1"/>
          </p:cNvSpPr>
          <p:nvPr>
            <p:ph type="title"/>
          </p:nvPr>
        </p:nvSpPr>
        <p:spPr>
          <a:xfrm>
            <a:off x="0" y="3960000"/>
            <a:ext cx="12191760" cy="1439640"/>
          </a:xfrm>
          <a:prstGeom prst="rect">
            <a:avLst/>
          </a:prstGeom>
        </p:spPr>
        <p:txBody>
          <a:bodyPr lIns="360000" tIns="45000" rIns="90000" bIns="45000">
            <a:noAutofit/>
          </a:bodyPr>
          <a:lstStyle/>
          <a:p>
            <a:pPr>
              <a:lnSpc>
                <a:spcPct val="100000"/>
              </a:lnSpc>
            </a:pPr>
            <a:r>
              <a:rPr lang="de-DE" sz="4800" b="1" strike="noStrike" spc="-1">
                <a:solidFill>
                  <a:srgbClr val="FFFFFF"/>
                </a:solidFill>
                <a:latin typeface="Calibri"/>
              </a:rPr>
              <a:t>Titel</a:t>
            </a:r>
            <a:endParaRPr lang="de-DE" sz="4800" b="0" strike="noStrike" spc="-1">
              <a:solidFill>
                <a:srgbClr val="000000"/>
              </a:solidFill>
              <a:latin typeface="Calibri"/>
            </a:endParaRP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de-DE"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de-DE"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Seventh Outline Level</a:t>
            </a:r>
          </a:p>
        </p:txBody>
      </p:sp>
    </p:spTree>
    <p:extLst>
      <p:ext uri="{BB962C8B-B14F-4D97-AF65-F5344CB8AC3E}">
        <p14:creationId xmlns:p14="http://schemas.microsoft.com/office/powerpoint/2010/main" val="10007584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6" name="Grafik 4"/>
          <p:cNvPicPr/>
          <p:nvPr/>
        </p:nvPicPr>
        <p:blipFill>
          <a:blip r:embed="rId15"/>
          <a:stretch/>
        </p:blipFill>
        <p:spPr>
          <a:xfrm>
            <a:off x="12504600" y="-37080"/>
            <a:ext cx="2580840" cy="6857640"/>
          </a:xfrm>
          <a:prstGeom prst="rect">
            <a:avLst/>
          </a:prstGeom>
          <a:ln>
            <a:noFill/>
          </a:ln>
        </p:spPr>
      </p:pic>
      <p:sp>
        <p:nvSpPr>
          <p:cNvPr id="87" name="CustomShape 1"/>
          <p:cNvSpPr/>
          <p:nvPr/>
        </p:nvSpPr>
        <p:spPr>
          <a:xfrm>
            <a:off x="11484000" y="0"/>
            <a:ext cx="719640" cy="539640"/>
          </a:xfrm>
          <a:prstGeom prst="rect">
            <a:avLst/>
          </a:prstGeom>
          <a:solidFill>
            <a:srgbClr val="465569">
              <a:alpha val="70000"/>
            </a:srgbClr>
          </a:solidFill>
          <a:ln>
            <a:noFill/>
          </a:ln>
        </p:spPr>
        <p:style>
          <a:lnRef idx="2">
            <a:schemeClr val="accent1">
              <a:shade val="50000"/>
            </a:schemeClr>
          </a:lnRef>
          <a:fillRef idx="1">
            <a:schemeClr val="accent1"/>
          </a:fillRef>
          <a:effectRef idx="0">
            <a:schemeClr val="accent1"/>
          </a:effectRef>
          <a:fontRef idx="minor"/>
        </p:style>
      </p:sp>
      <p:sp>
        <p:nvSpPr>
          <p:cNvPr id="88" name="CustomShape 2"/>
          <p:cNvSpPr/>
          <p:nvPr/>
        </p:nvSpPr>
        <p:spPr>
          <a:xfrm>
            <a:off x="0" y="6660000"/>
            <a:ext cx="12193560" cy="197640"/>
          </a:xfrm>
          <a:prstGeom prst="rect">
            <a:avLst/>
          </a:prstGeom>
          <a:solidFill>
            <a:srgbClr val="465569">
              <a:alpha val="70000"/>
            </a:srgbClr>
          </a:solidFill>
          <a:ln>
            <a:noFill/>
          </a:ln>
        </p:spPr>
        <p:style>
          <a:lnRef idx="0">
            <a:scrgbClr r="0" g="0" b="0"/>
          </a:lnRef>
          <a:fillRef idx="0">
            <a:scrgbClr r="0" g="0" b="0"/>
          </a:fillRef>
          <a:effectRef idx="0">
            <a:scrgbClr r="0" g="0" b="0"/>
          </a:effectRef>
          <a:fontRef idx="minor"/>
        </p:style>
        <p:txBody>
          <a:bodyPr lIns="0" tIns="0" rIns="72000" bIns="0" anchor="ctr">
            <a:noAutofit/>
          </a:bodyPr>
          <a:lstStyle/>
          <a:p>
            <a:pPr algn="r">
              <a:lnSpc>
                <a:spcPct val="100000"/>
              </a:lnSpc>
            </a:pPr>
            <a:r>
              <a:rPr lang="de-DE" sz="900" b="0" strike="noStrike" spc="-1" dirty="0">
                <a:solidFill>
                  <a:srgbClr val="FFFFFF"/>
                </a:solidFill>
                <a:latin typeface="Calibri"/>
              </a:rPr>
              <a:t>Universitätsklinikum Heidelberg | Netzwerk NENA |2. Juli 2021</a:t>
            </a:r>
            <a:endParaRPr lang="de-DE" sz="900" b="0" strike="noStrike" spc="-1" dirty="0">
              <a:latin typeface="Arial"/>
            </a:endParaRPr>
          </a:p>
        </p:txBody>
      </p:sp>
      <p:pic>
        <p:nvPicPr>
          <p:cNvPr id="89" name="Grafik 5"/>
          <p:cNvPicPr/>
          <p:nvPr/>
        </p:nvPicPr>
        <p:blipFill>
          <a:blip r:embed="rId16"/>
          <a:stretch/>
        </p:blipFill>
        <p:spPr>
          <a:xfrm>
            <a:off x="11664000" y="0"/>
            <a:ext cx="358560" cy="503640"/>
          </a:xfrm>
          <a:prstGeom prst="rect">
            <a:avLst/>
          </a:prstGeom>
          <a:ln>
            <a:noFill/>
          </a:ln>
        </p:spPr>
      </p:pic>
      <p:sp>
        <p:nvSpPr>
          <p:cNvPr id="90" name="PlaceHolder 3"/>
          <p:cNvSpPr>
            <a:spLocks noGrp="1"/>
          </p:cNvSpPr>
          <p:nvPr>
            <p:ph type="title"/>
          </p:nvPr>
        </p:nvSpPr>
        <p:spPr>
          <a:xfrm>
            <a:off x="0" y="0"/>
            <a:ext cx="11483640" cy="539640"/>
          </a:xfrm>
          <a:prstGeom prst="rect">
            <a:avLst/>
          </a:prstGeom>
        </p:spPr>
        <p:txBody>
          <a:bodyPr lIns="180000" tIns="45000" rIns="180000" bIns="45000" anchor="ctr">
            <a:noAutofit/>
          </a:bodyPr>
          <a:lstStyle/>
          <a:p>
            <a:pPr>
              <a:lnSpc>
                <a:spcPct val="100000"/>
              </a:lnSpc>
            </a:pPr>
            <a:r>
              <a:rPr lang="de-DE" sz="3200" b="1" strike="noStrike" spc="-1">
                <a:solidFill>
                  <a:srgbClr val="FFFFFF"/>
                </a:solidFill>
                <a:latin typeface="Calibri"/>
              </a:rPr>
              <a:t>Mastertitelformat bearbeiten</a:t>
            </a:r>
            <a:endParaRPr lang="de-DE" sz="3200" b="0" strike="noStrike" spc="-1">
              <a:solidFill>
                <a:srgbClr val="000000"/>
              </a:solidFill>
              <a:latin typeface="Calibri"/>
            </a:endParaRPr>
          </a:p>
        </p:txBody>
      </p:sp>
      <p:sp>
        <p:nvSpPr>
          <p:cNvPr id="9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dirty="0">
                <a:solidFill>
                  <a:srgbClr val="000000"/>
                </a:solidFill>
                <a:latin typeface="Calibri"/>
              </a:rPr>
              <a:t>Click </a:t>
            </a:r>
            <a:r>
              <a:rPr lang="de-DE" sz="3200" b="0" strike="noStrike" spc="-1" dirty="0" err="1">
                <a:solidFill>
                  <a:srgbClr val="000000"/>
                </a:solidFill>
                <a:latin typeface="Calibri"/>
              </a:rPr>
              <a:t>to</a:t>
            </a:r>
            <a:r>
              <a:rPr lang="de-DE" sz="3200" b="0" strike="noStrike" spc="-1" dirty="0">
                <a:solidFill>
                  <a:srgbClr val="000000"/>
                </a:solidFill>
                <a:latin typeface="Calibri"/>
              </a:rPr>
              <a:t> </a:t>
            </a:r>
            <a:r>
              <a:rPr lang="de-DE" sz="3200" b="0" strike="noStrike" spc="-1" dirty="0" err="1">
                <a:solidFill>
                  <a:srgbClr val="000000"/>
                </a:solidFill>
                <a:latin typeface="Calibri"/>
              </a:rPr>
              <a:t>edit</a:t>
            </a:r>
            <a:r>
              <a:rPr lang="de-DE" sz="3200" b="0" strike="noStrike" spc="-1" dirty="0">
                <a:solidFill>
                  <a:srgbClr val="000000"/>
                </a:solidFill>
                <a:latin typeface="Calibri"/>
              </a:rPr>
              <a:t> </a:t>
            </a:r>
            <a:r>
              <a:rPr lang="de-DE" sz="3200" b="0" strike="noStrike" spc="-1" dirty="0" err="1">
                <a:solidFill>
                  <a:srgbClr val="000000"/>
                </a:solidFill>
                <a:latin typeface="Calibri"/>
              </a:rPr>
              <a:t>the</a:t>
            </a:r>
            <a:r>
              <a:rPr lang="de-DE" sz="3200" b="0" strike="noStrike" spc="-1" dirty="0">
                <a:solidFill>
                  <a:srgbClr val="000000"/>
                </a:solidFill>
                <a:latin typeface="Calibri"/>
              </a:rPr>
              <a:t> </a:t>
            </a:r>
            <a:r>
              <a:rPr lang="de-DE" sz="3200" b="0" strike="noStrike" spc="-1" dirty="0" err="1">
                <a:solidFill>
                  <a:srgbClr val="000000"/>
                </a:solidFill>
                <a:latin typeface="Calibri"/>
              </a:rPr>
              <a:t>outline</a:t>
            </a:r>
            <a:r>
              <a:rPr lang="de-DE" sz="3200" b="0" strike="noStrike" spc="-1" dirty="0">
                <a:solidFill>
                  <a:srgbClr val="000000"/>
                </a:solidFill>
                <a:latin typeface="Calibri"/>
              </a:rPr>
              <a:t> </a:t>
            </a:r>
            <a:r>
              <a:rPr lang="de-DE" sz="3200" b="0" strike="noStrike" spc="-1" dirty="0" err="1">
                <a:solidFill>
                  <a:srgbClr val="000000"/>
                </a:solidFill>
                <a:latin typeface="Calibri"/>
              </a:rPr>
              <a:t>text</a:t>
            </a:r>
            <a:r>
              <a:rPr lang="de-DE" sz="3200" b="0" strike="noStrike" spc="-1" dirty="0">
                <a:solidFill>
                  <a:srgbClr val="000000"/>
                </a:solidFill>
                <a:latin typeface="Calibri"/>
              </a:rPr>
              <a:t> </a:t>
            </a:r>
            <a:r>
              <a:rPr lang="de-DE" sz="3200" b="0" strike="noStrike" spc="-1" dirty="0" err="1">
                <a:solidFill>
                  <a:srgbClr val="000000"/>
                </a:solidFill>
                <a:latin typeface="Calibri"/>
              </a:rPr>
              <a:t>format</a:t>
            </a:r>
            <a:endParaRPr lang="de-DE" sz="3200" b="0" strike="noStrike" spc="-1" dirty="0">
              <a:solidFill>
                <a:srgbClr val="000000"/>
              </a:solidFill>
              <a:latin typeface="Calibri"/>
            </a:endParaRPr>
          </a:p>
          <a:p>
            <a:pPr marL="864000" lvl="1" indent="-324000">
              <a:spcBef>
                <a:spcPts val="1134"/>
              </a:spcBef>
              <a:buClr>
                <a:srgbClr val="000000"/>
              </a:buClr>
              <a:buSzPct val="75000"/>
              <a:buFont typeface="Symbol" charset="2"/>
              <a:buChar char=""/>
            </a:pPr>
            <a:r>
              <a:rPr lang="de-DE" sz="2400" b="0" strike="noStrike" spc="-1" dirty="0">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de-DE" sz="2000" b="0" strike="noStrike" spc="-1" dirty="0">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de-DE" sz="2000" b="0" strike="noStrike" spc="-1" dirty="0" err="1">
                <a:solidFill>
                  <a:srgbClr val="000000"/>
                </a:solidFill>
                <a:latin typeface="Calibri"/>
              </a:rPr>
              <a:t>Fourth</a:t>
            </a:r>
            <a:r>
              <a:rPr lang="de-DE" sz="2000" b="0" strike="noStrike" spc="-1" dirty="0">
                <a:solidFill>
                  <a:srgbClr val="000000"/>
                </a:solidFill>
                <a:latin typeface="Calibri"/>
              </a:rPr>
              <a:t> Outline Level</a:t>
            </a:r>
          </a:p>
          <a:p>
            <a:pPr marL="2160000" lvl="4" indent="-216000">
              <a:spcBef>
                <a:spcPts val="283"/>
              </a:spcBef>
              <a:buClr>
                <a:srgbClr val="000000"/>
              </a:buClr>
              <a:buSzPct val="45000"/>
              <a:buFont typeface="Wingdings" charset="2"/>
              <a:buChar char=""/>
            </a:pPr>
            <a:r>
              <a:rPr lang="de-DE" sz="2000" b="0" strike="noStrike" spc="-1" dirty="0" err="1">
                <a:solidFill>
                  <a:srgbClr val="000000"/>
                </a:solidFill>
                <a:latin typeface="Calibri"/>
              </a:rPr>
              <a:t>Fifth</a:t>
            </a:r>
            <a:r>
              <a:rPr lang="de-DE" sz="2000" b="0" strike="noStrike" spc="-1" dirty="0">
                <a:solidFill>
                  <a:srgbClr val="000000"/>
                </a:solidFill>
                <a:latin typeface="Calibri"/>
              </a:rPr>
              <a:t> Outline Level</a:t>
            </a:r>
          </a:p>
          <a:p>
            <a:pPr marL="2592000" lvl="5" indent="-216000">
              <a:spcBef>
                <a:spcPts val="283"/>
              </a:spcBef>
              <a:buClr>
                <a:srgbClr val="000000"/>
              </a:buClr>
              <a:buSzPct val="45000"/>
              <a:buFont typeface="Wingdings" charset="2"/>
              <a:buChar char=""/>
            </a:pPr>
            <a:r>
              <a:rPr lang="de-DE" sz="2000" b="0" strike="noStrike" spc="-1" dirty="0" err="1">
                <a:solidFill>
                  <a:srgbClr val="000000"/>
                </a:solidFill>
                <a:latin typeface="Calibri"/>
              </a:rPr>
              <a:t>Sixth</a:t>
            </a:r>
            <a:r>
              <a:rPr lang="de-DE" sz="2000" b="0" strike="noStrike" spc="-1" dirty="0">
                <a:solidFill>
                  <a:srgbClr val="000000"/>
                </a:solidFill>
                <a:latin typeface="Calibri"/>
              </a:rPr>
              <a:t> Outline Level</a:t>
            </a:r>
          </a:p>
          <a:p>
            <a:pPr marL="3024000" lvl="6" indent="-216000">
              <a:spcBef>
                <a:spcPts val="283"/>
              </a:spcBef>
              <a:buClr>
                <a:srgbClr val="000000"/>
              </a:buClr>
              <a:buSzPct val="45000"/>
              <a:buFont typeface="Wingdings" charset="2"/>
              <a:buChar char=""/>
            </a:pPr>
            <a:r>
              <a:rPr lang="de-DE" sz="2000" b="0" strike="noStrike" spc="-1" dirty="0" err="1">
                <a:solidFill>
                  <a:srgbClr val="000000"/>
                </a:solidFill>
                <a:latin typeface="Calibri"/>
              </a:rPr>
              <a:t>Seventh</a:t>
            </a:r>
            <a:r>
              <a:rPr lang="de-DE" sz="2000" b="0" strike="noStrike" spc="-1" dirty="0">
                <a:solidFill>
                  <a:srgbClr val="000000"/>
                </a:solidFill>
                <a:latin typeface="Calibri"/>
              </a:rPr>
              <a:t> Outline Level</a:t>
            </a:r>
          </a:p>
        </p:txBody>
      </p:sp>
    </p:spTree>
    <p:extLst>
      <p:ext uri="{BB962C8B-B14F-4D97-AF65-F5344CB8AC3E}">
        <p14:creationId xmlns:p14="http://schemas.microsoft.com/office/powerpoint/2010/main" val="19167613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000" y="348552"/>
            <a:ext cx="10077867" cy="9864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623999" y="1548000"/>
            <a:ext cx="10944000" cy="4608000"/>
          </a:xfrm>
          <a:prstGeom prst="rect">
            <a:avLst/>
          </a:prstGeom>
        </p:spPr>
        <p:txBody>
          <a:bodyPr vert="horz" lIns="0" tIns="0" rIns="0" bIns="45720" rtlCol="0">
            <a:noAutofit/>
          </a:bodyPr>
          <a:lstStyle/>
          <a:p>
            <a:pPr lvl="0"/>
            <a:r>
              <a:rPr lang="de-DE" dirty="0"/>
              <a:t>Textmasterformat bearbeiten </a:t>
            </a:r>
          </a:p>
          <a:p>
            <a:pPr lvl="1"/>
            <a:r>
              <a:rPr lang="de-DE" dirty="0"/>
              <a:t>Textebene</a:t>
            </a:r>
          </a:p>
          <a:p>
            <a:pPr lvl="2"/>
            <a:r>
              <a:rPr lang="de-DE" dirty="0"/>
              <a:t>1. Ebene</a:t>
            </a:r>
          </a:p>
          <a:p>
            <a:pPr lvl="3"/>
            <a:r>
              <a:rPr lang="de-DE" dirty="0"/>
              <a:t>2. Ebene</a:t>
            </a:r>
          </a:p>
          <a:p>
            <a:pPr lvl="4"/>
            <a:r>
              <a:rPr lang="de-DE" dirty="0"/>
              <a:t>3. Ebene</a:t>
            </a:r>
          </a:p>
        </p:txBody>
      </p:sp>
      <p:sp>
        <p:nvSpPr>
          <p:cNvPr id="11" name="Fußzeilenplatzhalter 26"/>
          <p:cNvSpPr txBox="1">
            <a:spLocks/>
          </p:cNvSpPr>
          <p:nvPr/>
        </p:nvSpPr>
        <p:spPr>
          <a:xfrm>
            <a:off x="7920868" y="6394402"/>
            <a:ext cx="2961564" cy="153888"/>
          </a:xfrm>
          <a:prstGeom prst="rect">
            <a:avLst/>
          </a:prstGeom>
        </p:spPr>
        <p:txBody>
          <a:bodyPr vert="horz" lIns="91440" tIns="0" rIns="9144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Calibri"/>
              </a:rPr>
              <a:t>Bernd Franke und Team</a:t>
            </a:r>
          </a:p>
        </p:txBody>
      </p:sp>
      <p:cxnSp>
        <p:nvCxnSpPr>
          <p:cNvPr id="5" name="Gerade Verbindung 4"/>
          <p:cNvCxnSpPr/>
          <p:nvPr/>
        </p:nvCxnSpPr>
        <p:spPr>
          <a:xfrm>
            <a:off x="624421" y="1331130"/>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624421" y="6312472"/>
            <a:ext cx="109431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p:nvSpPr>
        <p:spPr>
          <a:xfrm>
            <a:off x="804669" y="6376938"/>
            <a:ext cx="685867" cy="153888"/>
          </a:xfrm>
          <a:prstGeom prst="rect">
            <a:avLst/>
          </a:prstGeom>
        </p:spPr>
        <p:txBody>
          <a:bodyPr vert="horz" lIns="0" tIns="0" rIns="0" bIns="0" rtlCol="0" anchor="ctr">
            <a:spAutoFit/>
          </a:bodyPr>
          <a:lstStyle>
            <a:lvl1pPr algn="r">
              <a:defRPr sz="1000">
                <a:solidFill>
                  <a:schemeClr val="tx1">
                    <a:tint val="75000"/>
                  </a:schemeClr>
                </a:solidFill>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000" b="1"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DE" sz="1000" b="1" i="0" u="none" strike="noStrike" kern="1200" cap="none" spc="0" normalizeH="0" baseline="0" noProof="0" dirty="0">
              <a:ln>
                <a:noFill/>
              </a:ln>
              <a:solidFill>
                <a:schemeClr val="tx2"/>
              </a:solidFill>
              <a:effectLst/>
              <a:uLnTx/>
              <a:uFillTx/>
              <a:latin typeface="+mn-lt"/>
              <a:ea typeface="+mn-ea"/>
              <a:cs typeface="+mn-cs"/>
            </a:endParaRPr>
          </a:p>
        </p:txBody>
      </p:sp>
      <p:sp>
        <p:nvSpPr>
          <p:cNvPr id="16" name="Datumsplatzhalter 27"/>
          <p:cNvSpPr txBox="1">
            <a:spLocks/>
          </p:cNvSpPr>
          <p:nvPr/>
        </p:nvSpPr>
        <p:spPr>
          <a:xfrm>
            <a:off x="10730428" y="6394402"/>
            <a:ext cx="822421" cy="153888"/>
          </a:xfrm>
          <a:prstGeom prst="rect">
            <a:avLst/>
          </a:prstGeom>
        </p:spPr>
        <p:txBody>
          <a:bodyPr vert="horz" wrap="square" lIns="0" tIns="0" rIns="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Calibri"/>
              </a:rPr>
              <a:t>01.12.2021</a:t>
            </a:r>
          </a:p>
        </p:txBody>
      </p:sp>
      <p:pic>
        <p:nvPicPr>
          <p:cNvPr id="12" name="Grafik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22849" y="551972"/>
            <a:ext cx="630000" cy="630000"/>
          </a:xfrm>
          <a:prstGeom prst="rect">
            <a:avLst/>
          </a:prstGeom>
        </p:spPr>
      </p:pic>
      <p:sp>
        <p:nvSpPr>
          <p:cNvPr id="19" name="Ellipse 18"/>
          <p:cNvSpPr/>
          <p:nvPr/>
        </p:nvSpPr>
        <p:spPr>
          <a:xfrm>
            <a:off x="10850849" y="6441064"/>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624421" y="6424268"/>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65507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xStyles>
    <p:titleStyle>
      <a:lvl1pPr algn="l" defTabSz="914400" rtl="0" eaLnBrk="1" latinLnBrk="0" hangingPunct="1">
        <a:lnSpc>
          <a:spcPts val="2800"/>
        </a:lnSpc>
        <a:spcBef>
          <a:spcPts val="0"/>
        </a:spcBef>
        <a:buNone/>
        <a:defRPr sz="2800" b="1" kern="1200">
          <a:solidFill>
            <a:schemeClr val="tx2"/>
          </a:solidFill>
          <a:latin typeface="+mj-lt"/>
          <a:ea typeface="+mj-ea"/>
          <a:cs typeface="+mj-cs"/>
        </a:defRPr>
      </a:lvl1pPr>
    </p:titleStyle>
    <p:bodyStyle>
      <a:lvl1pPr marL="0" indent="0" algn="l" defTabSz="914400" rtl="0" eaLnBrk="1" latinLnBrk="0" hangingPunct="1">
        <a:lnSpc>
          <a:spcPts val="2200"/>
        </a:lnSpc>
        <a:spcBef>
          <a:spcPts val="600"/>
        </a:spcBef>
        <a:spcAft>
          <a:spcPts val="600"/>
        </a:spcAft>
        <a:buClr>
          <a:schemeClr val="bg2"/>
        </a:buClr>
        <a:buSzPct val="115000"/>
        <a:buFontTx/>
        <a:buNone/>
        <a:defRPr sz="2400" b="1" kern="1200" baseline="0">
          <a:solidFill>
            <a:schemeClr val="tx2"/>
          </a:solidFill>
          <a:latin typeface="+mn-lt"/>
          <a:ea typeface="+mn-ea"/>
          <a:cs typeface="+mn-cs"/>
        </a:defRPr>
      </a:lvl1pPr>
      <a:lvl2pPr marL="0" indent="0" algn="l" defTabSz="914400" rtl="0" eaLnBrk="1" latinLnBrk="0" hangingPunct="1">
        <a:spcBef>
          <a:spcPts val="0"/>
        </a:spcBef>
        <a:spcAft>
          <a:spcPts val="600"/>
        </a:spcAft>
        <a:buClr>
          <a:schemeClr val="bg2"/>
        </a:buClr>
        <a:buSzPct val="110000"/>
        <a:buFontTx/>
        <a:buNone/>
        <a:defRPr sz="2400" b="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576000" indent="-288000" algn="l" defTabSz="914400" rtl="0" eaLnBrk="1" latinLnBrk="0" hangingPunct="1">
        <a:spcBef>
          <a:spcPts val="0"/>
        </a:spcBef>
        <a:spcAft>
          <a:spcPts val="600"/>
        </a:spcAft>
        <a:buFont typeface="Calibri" panose="020F0502020204030204" pitchFamily="34" charset="0"/>
        <a:buChar char="–"/>
        <a:defRPr sz="2000" kern="1200">
          <a:solidFill>
            <a:schemeClr val="tx1"/>
          </a:solidFill>
          <a:latin typeface="+mn-lt"/>
          <a:ea typeface="+mn-ea"/>
          <a:cs typeface="+mn-cs"/>
        </a:defRPr>
      </a:lvl4pPr>
      <a:lvl5pPr marL="864000" indent="-288000" algn="l" defTabSz="914400" rtl="0" eaLnBrk="1" latinLnBrk="0" hangingPunct="1">
        <a:spcBef>
          <a:spcPts val="0"/>
        </a:spcBef>
        <a:spcAft>
          <a:spcPts val="600"/>
        </a:spcAft>
        <a:buFont typeface="Calibri" panose="020F0502020204030204" pitchFamily="34" charset="0"/>
        <a:buChar char="–"/>
        <a:defRPr sz="2000" kern="1200">
          <a:solidFill>
            <a:schemeClr val="tx1"/>
          </a:solidFill>
          <a:latin typeface="+mn-lt"/>
          <a:ea typeface="+mn-ea"/>
          <a:cs typeface="+mn-cs"/>
        </a:defRPr>
      </a:lvl5pPr>
      <a:lvl6pPr marL="1008000" indent="-252000" algn="l" defTabSz="914400" rtl="0" eaLnBrk="1" latinLnBrk="0" hangingPunct="1">
        <a:spcBef>
          <a:spcPts val="0"/>
        </a:spcBef>
        <a:spcAft>
          <a:spcPts val="0"/>
        </a:spcAft>
        <a:buFont typeface="Calibri" panose="020F050202020403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cid:image001.jpg@01D866E9.CBBA31A0" TargetMode="External"/><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G"/><Relationship Id="rId18" Type="http://schemas.openxmlformats.org/officeDocument/2006/relationships/image" Target="../media/image28.jpeg"/><Relationship Id="rId3" Type="http://schemas.openxmlformats.org/officeDocument/2006/relationships/image" Target="../media/image7.jpeg"/><Relationship Id="rId21" Type="http://schemas.openxmlformats.org/officeDocument/2006/relationships/hyperlink" Target="http://www.kliol-projekt.ukhd.de/" TargetMode="External"/><Relationship Id="rId7" Type="http://schemas.openxmlformats.org/officeDocument/2006/relationships/image" Target="../media/image17.jpeg"/><Relationship Id="rId12" Type="http://schemas.openxmlformats.org/officeDocument/2006/relationships/image" Target="../media/image22.jpg"/><Relationship Id="rId17" Type="http://schemas.openxmlformats.org/officeDocument/2006/relationships/image" Target="../media/image27.jpeg"/><Relationship Id="rId2" Type="http://schemas.openxmlformats.org/officeDocument/2006/relationships/notesSlide" Target="../notesSlides/notesSlide1.xml"/><Relationship Id="rId16" Type="http://schemas.openxmlformats.org/officeDocument/2006/relationships/image" Target="../media/image26.jpeg"/><Relationship Id="rId20"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cid:image001.jpg@01D866E9.CBBA31A0" TargetMode="External"/><Relationship Id="rId10" Type="http://schemas.openxmlformats.org/officeDocument/2006/relationships/image" Target="../media/image20.jpeg"/><Relationship Id="rId19"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kliol-projekt.ukhd.de/"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mailto:Alina.herrmann@uni-heidelberg.d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66" name="TextShape 1"/>
          <p:cNvSpPr txBox="1"/>
          <p:nvPr/>
        </p:nvSpPr>
        <p:spPr>
          <a:xfrm>
            <a:off x="3302000" y="1370511"/>
            <a:ext cx="8300720" cy="5050609"/>
          </a:xfrm>
          <a:prstGeom prst="rect">
            <a:avLst/>
          </a:prstGeom>
          <a:solidFill>
            <a:srgbClr val="626D7C">
              <a:alpha val="90000"/>
            </a:srgbClr>
          </a:solidFill>
          <a:ln>
            <a:noFill/>
          </a:ln>
        </p:spPr>
        <p:txBody>
          <a:bodyPr lIns="360000" tIns="45000" rIns="90000" bIns="45000">
            <a:noAutofit/>
          </a:bodyPr>
          <a:lstStyle/>
          <a:p>
            <a:r>
              <a:rPr lang="en-US" sz="3600" b="1" dirty="0">
                <a:solidFill>
                  <a:schemeClr val="bg1"/>
                </a:solidFill>
              </a:rPr>
              <a:t>Reducing the carbon footprint of Heidelberg University Hospital: Preliminary results of the KLIOL-Project</a:t>
            </a:r>
            <a:endParaRPr lang="de-DE" sz="3200" dirty="0">
              <a:solidFill>
                <a:schemeClr val="bg1"/>
              </a:solidFill>
            </a:endParaRPr>
          </a:p>
          <a:p>
            <a:pPr marR="0" lvl="0" algn="l" defTabSz="914400" rtl="0" eaLnBrk="1" fontAlgn="auto" latinLnBrk="0" hangingPunct="1">
              <a:lnSpc>
                <a:spcPct val="100000"/>
              </a:lnSpc>
              <a:spcBef>
                <a:spcPts val="0"/>
              </a:spcBef>
              <a:spcAft>
                <a:spcPts val="0"/>
              </a:spcAft>
              <a:buClrTx/>
              <a:buSzTx/>
              <a:tabLst/>
              <a:defRPr/>
            </a:pPr>
            <a:endParaRPr lang="de-DE" sz="2800" spc="-1" dirty="0">
              <a:solidFill>
                <a:schemeClr val="bg1"/>
              </a:solidFill>
              <a:latin typeface="Calibri" panose="020F0502020204030204" pitchFamily="34" charset="0"/>
              <a:cs typeface="Calibri" panose="020F0502020204030204" pitchFamily="34" charset="0"/>
            </a:endParaRPr>
          </a:p>
          <a:p>
            <a:r>
              <a:rPr lang="de-DE" sz="2800" dirty="0">
                <a:solidFill>
                  <a:schemeClr val="bg1"/>
                </a:solidFill>
              </a:rPr>
              <a:t>Climate Change and </a:t>
            </a:r>
            <a:r>
              <a:rPr lang="de-DE" sz="2800" dirty="0" err="1">
                <a:solidFill>
                  <a:schemeClr val="bg1"/>
                </a:solidFill>
              </a:rPr>
              <a:t>Pandemics</a:t>
            </a:r>
            <a:r>
              <a:rPr lang="de-DE" sz="2800" dirty="0">
                <a:solidFill>
                  <a:schemeClr val="bg1"/>
                </a:solidFill>
              </a:rPr>
              <a:t> </a:t>
            </a:r>
          </a:p>
          <a:p>
            <a:r>
              <a:rPr lang="de-DE" sz="2800" dirty="0">
                <a:solidFill>
                  <a:schemeClr val="bg1"/>
                </a:solidFill>
              </a:rPr>
              <a:t>Symposium 23.-25.06.2022</a:t>
            </a:r>
          </a:p>
          <a:p>
            <a:pPr marR="0" lvl="0" algn="l" defTabSz="914400" rtl="0" eaLnBrk="1" fontAlgn="auto" latinLnBrk="0" hangingPunct="1">
              <a:lnSpc>
                <a:spcPct val="100000"/>
              </a:lnSpc>
              <a:spcBef>
                <a:spcPts val="0"/>
              </a:spcBef>
              <a:spcAft>
                <a:spcPts val="0"/>
              </a:spcAft>
              <a:buClrTx/>
              <a:buSzTx/>
              <a:tabLst/>
              <a:defRPr/>
            </a:pPr>
            <a:endParaRPr kumimoji="0" lang="de-DE" sz="1600" b="0" i="0" u="none" strike="noStrike" kern="1200" cap="none" spc="-1"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r>
              <a:rPr lang="de-DE" sz="2000" dirty="0">
                <a:solidFill>
                  <a:schemeClr val="bg1"/>
                </a:solidFill>
              </a:rPr>
              <a:t>Dr med. Alina Herrmann</a:t>
            </a:r>
          </a:p>
          <a:p>
            <a:r>
              <a:rPr lang="de-DE" sz="1600" dirty="0">
                <a:solidFill>
                  <a:schemeClr val="bg1"/>
                </a:solidFill>
              </a:rPr>
              <a:t>Heidelberger Institut für Global Health</a:t>
            </a:r>
          </a:p>
          <a:p>
            <a:r>
              <a:rPr lang="de-DE" sz="1600" dirty="0">
                <a:solidFill>
                  <a:schemeClr val="bg1"/>
                </a:solidFill>
              </a:rPr>
              <a:t>Uniklinikum Heidelberg</a:t>
            </a:r>
          </a:p>
          <a:p>
            <a:r>
              <a:rPr lang="de-DE" sz="1600" dirty="0">
                <a:solidFill>
                  <a:schemeClr val="bg1"/>
                </a:solidFill>
              </a:rPr>
              <a:t>Alina.herrmann@uni-heidelberg.de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1"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Aims</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2" name="Diagram 1">
            <a:extLst>
              <a:ext uri="{FF2B5EF4-FFF2-40B4-BE49-F238E27FC236}">
                <a16:creationId xmlns:a16="http://schemas.microsoft.com/office/drawing/2014/main" id="{C5BC999A-4B9E-45BF-9A37-87AD770BEA10}"/>
              </a:ext>
            </a:extLst>
          </p:cNvPr>
          <p:cNvGraphicFramePr/>
          <p:nvPr>
            <p:extLst>
              <p:ext uri="{D42A27DB-BD31-4B8C-83A1-F6EECF244321}">
                <p14:modId xmlns:p14="http://schemas.microsoft.com/office/powerpoint/2010/main" val="758591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7BA1669A-6123-49DE-B5AA-634F08C47A90}"/>
              </a:ext>
            </a:extLst>
          </p:cNvPr>
          <p:cNvSpPr/>
          <p:nvPr/>
        </p:nvSpPr>
        <p:spPr>
          <a:xfrm>
            <a:off x="2479249" y="1831158"/>
            <a:ext cx="6287679" cy="989814"/>
          </a:xfrm>
          <a:prstGeom prst="roundRect">
            <a:avLst/>
          </a:prstGeom>
          <a:noFill/>
          <a:ln>
            <a:solidFill>
              <a:srgbClr val="B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tangle: Rounded Corners 5">
            <a:extLst>
              <a:ext uri="{FF2B5EF4-FFF2-40B4-BE49-F238E27FC236}">
                <a16:creationId xmlns:a16="http://schemas.microsoft.com/office/drawing/2014/main" id="{ADD29415-3D2C-49EC-A157-1AC379412788}"/>
              </a:ext>
            </a:extLst>
          </p:cNvPr>
          <p:cNvSpPr/>
          <p:nvPr/>
        </p:nvSpPr>
        <p:spPr>
          <a:xfrm>
            <a:off x="2952160" y="2941163"/>
            <a:ext cx="6287679" cy="989814"/>
          </a:xfrm>
          <a:prstGeom prst="roundRect">
            <a:avLst/>
          </a:prstGeom>
          <a:noFill/>
          <a:ln>
            <a:solidFill>
              <a:srgbClr val="B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Rounded Corners 6">
            <a:extLst>
              <a:ext uri="{FF2B5EF4-FFF2-40B4-BE49-F238E27FC236}">
                <a16:creationId xmlns:a16="http://schemas.microsoft.com/office/drawing/2014/main" id="{1647120F-C803-4BCF-82C4-1CAD0E303936}"/>
              </a:ext>
            </a:extLst>
          </p:cNvPr>
          <p:cNvSpPr/>
          <p:nvPr/>
        </p:nvSpPr>
        <p:spPr>
          <a:xfrm>
            <a:off x="3423500" y="4051168"/>
            <a:ext cx="6287679" cy="989814"/>
          </a:xfrm>
          <a:prstGeom prst="roundRect">
            <a:avLst/>
          </a:prstGeom>
          <a:noFill/>
          <a:ln>
            <a:solidFill>
              <a:srgbClr val="B1C90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TextBox 9">
            <a:extLst>
              <a:ext uri="{FF2B5EF4-FFF2-40B4-BE49-F238E27FC236}">
                <a16:creationId xmlns:a16="http://schemas.microsoft.com/office/drawing/2014/main" id="{5407B13B-9304-4A3B-AB0E-3C085F1146FE}"/>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pic>
        <p:nvPicPr>
          <p:cNvPr id="11" name="Picture 10" descr="cid:image001.jpg@01D866E9.CBBA31A0">
            <a:extLst>
              <a:ext uri="{FF2B5EF4-FFF2-40B4-BE49-F238E27FC236}">
                <a16:creationId xmlns:a16="http://schemas.microsoft.com/office/drawing/2014/main" id="{C383A13E-AA12-422B-9B10-0DA853247471}"/>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9747317" y="4051168"/>
            <a:ext cx="1879465" cy="992963"/>
          </a:xfrm>
          <a:prstGeom prst="rect">
            <a:avLst/>
          </a:prstGeom>
          <a:noFill/>
          <a:ln>
            <a:noFill/>
          </a:ln>
        </p:spPr>
      </p:pic>
    </p:spTree>
    <p:extLst>
      <p:ext uri="{BB962C8B-B14F-4D97-AF65-F5344CB8AC3E}">
        <p14:creationId xmlns:p14="http://schemas.microsoft.com/office/powerpoint/2010/main" val="3210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Structure</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9" name="Diagram 8">
            <a:extLst>
              <a:ext uri="{FF2B5EF4-FFF2-40B4-BE49-F238E27FC236}">
                <a16:creationId xmlns:a16="http://schemas.microsoft.com/office/drawing/2014/main" id="{FB5D443D-4336-4F88-82CF-7843ADD1FE2C}"/>
              </a:ext>
            </a:extLst>
          </p:cNvPr>
          <p:cNvGraphicFramePr/>
          <p:nvPr>
            <p:extLst>
              <p:ext uri="{D42A27DB-BD31-4B8C-83A1-F6EECF244321}">
                <p14:modId xmlns:p14="http://schemas.microsoft.com/office/powerpoint/2010/main" val="3602940324"/>
              </p:ext>
            </p:extLst>
          </p:nvPr>
        </p:nvGraphicFramePr>
        <p:xfrm>
          <a:off x="1476703" y="1736688"/>
          <a:ext cx="9238593" cy="376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CA51872-1107-44AA-B066-C6F9586E07D6}"/>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296487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Grafik 2" descr="image001">
            <a:extLst>
              <a:ext uri="{FF2B5EF4-FFF2-40B4-BE49-F238E27FC236}">
                <a16:creationId xmlns:a16="http://schemas.microsoft.com/office/drawing/2014/main" id="{F2E83CB1-CFA2-492F-B568-2F2D7750B9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1" t="18328" r="40496" b="431"/>
          <a:stretch/>
        </p:blipFill>
        <p:spPr bwMode="auto">
          <a:xfrm>
            <a:off x="1566043" y="965124"/>
            <a:ext cx="7199586" cy="550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1">
            <a:extLst>
              <a:ext uri="{FF2B5EF4-FFF2-40B4-BE49-F238E27FC236}">
                <a16:creationId xmlns:a16="http://schemas.microsoft.com/office/drawing/2014/main" id="{4B7CA0D7-15FE-465D-9EA7-85DCD2ECB832}"/>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Preliminary</a:t>
            </a:r>
            <a:r>
              <a:rPr kumimoji="0" lang="de-DE" sz="3200" b="1" i="0" u="none" strike="noStrike" kern="1200" cap="none" spc="-1" normalizeH="0" baseline="0" noProof="0" dirty="0">
                <a:ln>
                  <a:noFill/>
                </a:ln>
                <a:solidFill>
                  <a:srgbClr val="FFFFFF"/>
                </a:solidFill>
                <a:effectLst/>
                <a:uLnTx/>
                <a:uFillTx/>
                <a:latin typeface="Calibri"/>
              </a:rPr>
              <a:t> </a:t>
            </a:r>
            <a:r>
              <a:rPr kumimoji="0" lang="de-DE" sz="3200" b="1" i="0" u="none" strike="noStrike" kern="1200" cap="none" spc="-1" normalizeH="0" baseline="0" noProof="0" dirty="0" err="1">
                <a:ln>
                  <a:noFill/>
                </a:ln>
                <a:solidFill>
                  <a:srgbClr val="FFFFFF"/>
                </a:solidFill>
                <a:effectLst/>
                <a:uLnTx/>
                <a:uFillTx/>
                <a:latin typeface="Calibri"/>
              </a:rPr>
              <a:t>Results</a:t>
            </a:r>
            <a:r>
              <a:rPr kumimoji="0" lang="de-DE" sz="3200" b="1" i="0" u="none" strike="noStrike" kern="1200" cap="none" spc="-1" normalizeH="0" baseline="0" noProof="0" dirty="0">
                <a:ln>
                  <a:noFill/>
                </a:ln>
                <a:solidFill>
                  <a:srgbClr val="FFFFFF"/>
                </a:solidFill>
                <a:effectLst/>
                <a:uLnTx/>
                <a:uFillTx/>
                <a:latin typeface="Calibri"/>
              </a:rPr>
              <a:t> 2: Carbon </a:t>
            </a:r>
            <a:r>
              <a:rPr kumimoji="0" lang="de-DE" sz="3200" b="1" i="0" u="none" strike="noStrike" kern="1200" cap="none" spc="-1" normalizeH="0" baseline="0" noProof="0" dirty="0" err="1">
                <a:ln>
                  <a:noFill/>
                </a:ln>
                <a:solidFill>
                  <a:srgbClr val="FFFFFF"/>
                </a:solidFill>
                <a:effectLst/>
                <a:uLnTx/>
                <a:uFillTx/>
                <a:latin typeface="Calibri"/>
              </a:rPr>
              <a:t>Footprin</a:t>
            </a:r>
            <a:r>
              <a:rPr lang="de-DE" sz="3200" b="1" spc="-1" dirty="0">
                <a:solidFill>
                  <a:srgbClr val="FFFFFF"/>
                </a:solidFill>
                <a:latin typeface="Calibri"/>
              </a:rPr>
              <a:t>t Heidelberg </a:t>
            </a:r>
            <a:endParaRPr kumimoji="0" lang="de-DE" sz="3200" b="0" i="0" u="none" strike="noStrike" kern="1200" cap="none" spc="-1" normalizeH="0" baseline="0" noProof="0" dirty="0">
              <a:ln>
                <a:noFill/>
              </a:ln>
              <a:solidFill>
                <a:srgbClr val="000000"/>
              </a:solidFill>
              <a:effectLst/>
              <a:uLnTx/>
              <a:uFillTx/>
              <a:latin typeface="Calibri"/>
            </a:endParaRPr>
          </a:p>
        </p:txBody>
      </p:sp>
      <p:sp>
        <p:nvSpPr>
          <p:cNvPr id="4" name="TextBox 3">
            <a:extLst>
              <a:ext uri="{FF2B5EF4-FFF2-40B4-BE49-F238E27FC236}">
                <a16:creationId xmlns:a16="http://schemas.microsoft.com/office/drawing/2014/main" id="{675226BA-593D-4D74-A837-D8B8AACC56DD}"/>
              </a:ext>
            </a:extLst>
          </p:cNvPr>
          <p:cNvSpPr txBox="1"/>
          <p:nvPr/>
        </p:nvSpPr>
        <p:spPr>
          <a:xfrm>
            <a:off x="576228" y="5523544"/>
            <a:ext cx="2733040" cy="369332"/>
          </a:xfrm>
          <a:prstGeom prst="rect">
            <a:avLst/>
          </a:prstGeom>
          <a:solidFill>
            <a:schemeClr val="bg1"/>
          </a:solidFill>
          <a:ln>
            <a:solidFill>
              <a:schemeClr val="tx1"/>
            </a:solidFill>
          </a:ln>
        </p:spPr>
        <p:txBody>
          <a:bodyPr wrap="square" rtlCol="0">
            <a:spAutoFit/>
          </a:bodyPr>
          <a:lstStyle/>
          <a:p>
            <a:r>
              <a:rPr lang="en-US" b="1" dirty="0"/>
              <a:t>Medical Products, 22%</a:t>
            </a:r>
            <a:endParaRPr lang="en-DE" b="1" dirty="0"/>
          </a:p>
        </p:txBody>
      </p:sp>
      <p:sp>
        <p:nvSpPr>
          <p:cNvPr id="9" name="TextBox 8">
            <a:extLst>
              <a:ext uri="{FF2B5EF4-FFF2-40B4-BE49-F238E27FC236}">
                <a16:creationId xmlns:a16="http://schemas.microsoft.com/office/drawing/2014/main" id="{DBE1C7BB-746A-42D4-B1A5-DC05B6AB89B5}"/>
              </a:ext>
            </a:extLst>
          </p:cNvPr>
          <p:cNvSpPr txBox="1"/>
          <p:nvPr/>
        </p:nvSpPr>
        <p:spPr>
          <a:xfrm>
            <a:off x="1429272" y="1399351"/>
            <a:ext cx="2733040" cy="369332"/>
          </a:xfrm>
          <a:prstGeom prst="rect">
            <a:avLst/>
          </a:prstGeom>
          <a:solidFill>
            <a:schemeClr val="bg1"/>
          </a:solidFill>
          <a:ln>
            <a:solidFill>
              <a:schemeClr val="tx1"/>
            </a:solidFill>
          </a:ln>
        </p:spPr>
        <p:txBody>
          <a:bodyPr wrap="square" rtlCol="0">
            <a:spAutoFit/>
          </a:bodyPr>
          <a:lstStyle/>
          <a:p>
            <a:r>
              <a:rPr lang="en-US" b="1" dirty="0"/>
              <a:t>“Grey Emissions”, 14%</a:t>
            </a:r>
            <a:endParaRPr lang="en-DE" b="1" dirty="0"/>
          </a:p>
        </p:txBody>
      </p:sp>
      <p:sp>
        <p:nvSpPr>
          <p:cNvPr id="10" name="TextBox 9">
            <a:extLst>
              <a:ext uri="{FF2B5EF4-FFF2-40B4-BE49-F238E27FC236}">
                <a16:creationId xmlns:a16="http://schemas.microsoft.com/office/drawing/2014/main" id="{60CD261C-6DCA-4B0C-9FBB-7C724A382994}"/>
              </a:ext>
            </a:extLst>
          </p:cNvPr>
          <p:cNvSpPr txBox="1"/>
          <p:nvPr/>
        </p:nvSpPr>
        <p:spPr>
          <a:xfrm>
            <a:off x="7399108" y="4880545"/>
            <a:ext cx="2733040" cy="369332"/>
          </a:xfrm>
          <a:prstGeom prst="rect">
            <a:avLst/>
          </a:prstGeom>
          <a:solidFill>
            <a:schemeClr val="bg1"/>
          </a:solidFill>
          <a:ln>
            <a:solidFill>
              <a:schemeClr val="tx1"/>
            </a:solidFill>
          </a:ln>
        </p:spPr>
        <p:txBody>
          <a:bodyPr wrap="square" rtlCol="0">
            <a:spAutoFit/>
          </a:bodyPr>
          <a:lstStyle/>
          <a:p>
            <a:r>
              <a:rPr lang="en-US" b="1" dirty="0"/>
              <a:t>Patient Transport, 6%</a:t>
            </a:r>
            <a:endParaRPr lang="en-DE" b="1" dirty="0"/>
          </a:p>
        </p:txBody>
      </p:sp>
      <p:sp>
        <p:nvSpPr>
          <p:cNvPr id="11" name="TextBox 10">
            <a:extLst>
              <a:ext uri="{FF2B5EF4-FFF2-40B4-BE49-F238E27FC236}">
                <a16:creationId xmlns:a16="http://schemas.microsoft.com/office/drawing/2014/main" id="{2105AFDC-14EE-4936-B491-F247826A1330}"/>
              </a:ext>
            </a:extLst>
          </p:cNvPr>
          <p:cNvSpPr txBox="1"/>
          <p:nvPr/>
        </p:nvSpPr>
        <p:spPr>
          <a:xfrm>
            <a:off x="5281975" y="6133116"/>
            <a:ext cx="2733040" cy="369332"/>
          </a:xfrm>
          <a:prstGeom prst="rect">
            <a:avLst/>
          </a:prstGeom>
          <a:solidFill>
            <a:schemeClr val="bg1"/>
          </a:solidFill>
          <a:ln>
            <a:solidFill>
              <a:schemeClr val="tx1"/>
            </a:solidFill>
          </a:ln>
        </p:spPr>
        <p:txBody>
          <a:bodyPr wrap="square" rtlCol="0">
            <a:spAutoFit/>
          </a:bodyPr>
          <a:lstStyle/>
          <a:p>
            <a:r>
              <a:rPr lang="en-US" b="1" dirty="0"/>
              <a:t>Pharmaceuticals, 12%</a:t>
            </a:r>
            <a:endParaRPr lang="en-DE" b="1" dirty="0"/>
          </a:p>
        </p:txBody>
      </p:sp>
      <p:sp>
        <p:nvSpPr>
          <p:cNvPr id="12" name="TextBox 11">
            <a:extLst>
              <a:ext uri="{FF2B5EF4-FFF2-40B4-BE49-F238E27FC236}">
                <a16:creationId xmlns:a16="http://schemas.microsoft.com/office/drawing/2014/main" id="{011ED7A5-7584-462C-8B58-6C31426AA433}"/>
              </a:ext>
            </a:extLst>
          </p:cNvPr>
          <p:cNvSpPr txBox="1"/>
          <p:nvPr/>
        </p:nvSpPr>
        <p:spPr>
          <a:xfrm>
            <a:off x="436880" y="3615854"/>
            <a:ext cx="2495683" cy="369332"/>
          </a:xfrm>
          <a:prstGeom prst="rect">
            <a:avLst/>
          </a:prstGeom>
          <a:solidFill>
            <a:schemeClr val="bg1"/>
          </a:solidFill>
          <a:ln>
            <a:solidFill>
              <a:schemeClr val="tx1"/>
            </a:solidFill>
          </a:ln>
        </p:spPr>
        <p:txBody>
          <a:bodyPr wrap="square" rtlCol="0">
            <a:spAutoFit/>
          </a:bodyPr>
          <a:lstStyle/>
          <a:p>
            <a:r>
              <a:rPr lang="en-US" b="1" dirty="0"/>
              <a:t>Food Supply, 3%</a:t>
            </a:r>
            <a:endParaRPr lang="en-DE" b="1" dirty="0"/>
          </a:p>
        </p:txBody>
      </p:sp>
      <p:sp>
        <p:nvSpPr>
          <p:cNvPr id="13" name="TextBox 12">
            <a:extLst>
              <a:ext uri="{FF2B5EF4-FFF2-40B4-BE49-F238E27FC236}">
                <a16:creationId xmlns:a16="http://schemas.microsoft.com/office/drawing/2014/main" id="{117DD2B0-01F0-4914-99AC-C5E536608652}"/>
              </a:ext>
            </a:extLst>
          </p:cNvPr>
          <p:cNvSpPr txBox="1"/>
          <p:nvPr/>
        </p:nvSpPr>
        <p:spPr>
          <a:xfrm>
            <a:off x="6954656" y="1879304"/>
            <a:ext cx="2733040" cy="369332"/>
          </a:xfrm>
          <a:prstGeom prst="rect">
            <a:avLst/>
          </a:prstGeom>
          <a:solidFill>
            <a:schemeClr val="bg1"/>
          </a:solidFill>
          <a:ln>
            <a:solidFill>
              <a:schemeClr val="tx1"/>
            </a:solidFill>
          </a:ln>
        </p:spPr>
        <p:txBody>
          <a:bodyPr wrap="square" rtlCol="0">
            <a:spAutoFit/>
          </a:bodyPr>
          <a:lstStyle/>
          <a:p>
            <a:r>
              <a:rPr lang="en-US" b="1" dirty="0"/>
              <a:t>Electricity, 12%</a:t>
            </a:r>
            <a:endParaRPr lang="en-DE" b="1" dirty="0"/>
          </a:p>
        </p:txBody>
      </p:sp>
      <p:sp>
        <p:nvSpPr>
          <p:cNvPr id="14" name="TextBox 13">
            <a:extLst>
              <a:ext uri="{FF2B5EF4-FFF2-40B4-BE49-F238E27FC236}">
                <a16:creationId xmlns:a16="http://schemas.microsoft.com/office/drawing/2014/main" id="{CD966C21-162F-44D9-9806-9D8C06768C63}"/>
              </a:ext>
            </a:extLst>
          </p:cNvPr>
          <p:cNvSpPr txBox="1"/>
          <p:nvPr/>
        </p:nvSpPr>
        <p:spPr>
          <a:xfrm>
            <a:off x="7399108" y="4239454"/>
            <a:ext cx="2984411" cy="369332"/>
          </a:xfrm>
          <a:prstGeom prst="rect">
            <a:avLst/>
          </a:prstGeom>
          <a:solidFill>
            <a:schemeClr val="bg1"/>
          </a:solidFill>
          <a:ln>
            <a:solidFill>
              <a:schemeClr val="tx1"/>
            </a:solidFill>
          </a:ln>
        </p:spPr>
        <p:txBody>
          <a:bodyPr wrap="square" rtlCol="0">
            <a:spAutoFit/>
          </a:bodyPr>
          <a:lstStyle/>
          <a:p>
            <a:r>
              <a:rPr lang="en-US" b="1" dirty="0"/>
              <a:t>Employee Transport, 5%</a:t>
            </a:r>
            <a:endParaRPr lang="en-DE" b="1" dirty="0"/>
          </a:p>
        </p:txBody>
      </p:sp>
      <p:sp>
        <p:nvSpPr>
          <p:cNvPr id="16" name="TextBox 15">
            <a:extLst>
              <a:ext uri="{FF2B5EF4-FFF2-40B4-BE49-F238E27FC236}">
                <a16:creationId xmlns:a16="http://schemas.microsoft.com/office/drawing/2014/main" id="{5D5A5022-2AA4-4566-8EF8-83A870C8A82A}"/>
              </a:ext>
            </a:extLst>
          </p:cNvPr>
          <p:cNvSpPr txBox="1"/>
          <p:nvPr/>
        </p:nvSpPr>
        <p:spPr>
          <a:xfrm>
            <a:off x="4726893" y="1084488"/>
            <a:ext cx="2559094" cy="369332"/>
          </a:xfrm>
          <a:prstGeom prst="rect">
            <a:avLst/>
          </a:prstGeom>
          <a:solidFill>
            <a:schemeClr val="bg1"/>
          </a:solidFill>
          <a:ln>
            <a:solidFill>
              <a:schemeClr val="tx1"/>
            </a:solidFill>
          </a:ln>
        </p:spPr>
        <p:txBody>
          <a:bodyPr wrap="square" rtlCol="0">
            <a:spAutoFit/>
          </a:bodyPr>
          <a:lstStyle/>
          <a:p>
            <a:r>
              <a:rPr lang="en-US" b="1" dirty="0"/>
              <a:t>Anesthetic Gases, 1%</a:t>
            </a:r>
            <a:endParaRPr lang="en-DE" b="1" dirty="0"/>
          </a:p>
        </p:txBody>
      </p:sp>
      <p:pic>
        <p:nvPicPr>
          <p:cNvPr id="15" name="Picture 2" descr="Download of logos: ifeu gGmbH">
            <a:extLst>
              <a:ext uri="{FF2B5EF4-FFF2-40B4-BE49-F238E27FC236}">
                <a16:creationId xmlns:a16="http://schemas.microsoft.com/office/drawing/2014/main" id="{604C456E-F95E-482F-A47F-21E8B99B7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30" b="12207"/>
          <a:stretch/>
        </p:blipFill>
        <p:spPr bwMode="auto">
          <a:xfrm>
            <a:off x="9262865" y="5578825"/>
            <a:ext cx="2555075" cy="8955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7AE281C-4E79-406C-8BCE-A73E7D623A78}"/>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301235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4B7CA0D7-15FE-465D-9EA7-85DCD2ECB832}"/>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Preliminary</a:t>
            </a:r>
            <a:r>
              <a:rPr kumimoji="0" lang="de-DE" sz="3200" b="1" i="0" u="none" strike="noStrike" kern="1200" cap="none" spc="-1" normalizeH="0" baseline="0" noProof="0" dirty="0">
                <a:ln>
                  <a:noFill/>
                </a:ln>
                <a:solidFill>
                  <a:srgbClr val="FFFFFF"/>
                </a:solidFill>
                <a:effectLst/>
                <a:uLnTx/>
                <a:uFillTx/>
                <a:latin typeface="Calibri"/>
              </a:rPr>
              <a:t> </a:t>
            </a:r>
            <a:r>
              <a:rPr kumimoji="0" lang="de-DE" sz="3200" b="1" i="0" u="none" strike="noStrike" kern="1200" cap="none" spc="-1" normalizeH="0" baseline="0" noProof="0" dirty="0" err="1">
                <a:ln>
                  <a:noFill/>
                </a:ln>
                <a:solidFill>
                  <a:srgbClr val="FFFFFF"/>
                </a:solidFill>
                <a:effectLst/>
                <a:uLnTx/>
                <a:uFillTx/>
                <a:latin typeface="Calibri"/>
              </a:rPr>
              <a:t>Results</a:t>
            </a:r>
            <a:r>
              <a:rPr kumimoji="0" lang="de-DE" sz="3200" b="1" i="0" u="none" strike="noStrike" kern="1200" cap="none" spc="-1" normalizeH="0" baseline="0" noProof="0" dirty="0">
                <a:ln>
                  <a:noFill/>
                </a:ln>
                <a:solidFill>
                  <a:srgbClr val="FFFFFF"/>
                </a:solidFill>
                <a:effectLst/>
                <a:uLnTx/>
                <a:uFillTx/>
                <a:latin typeface="Calibri"/>
              </a:rPr>
              <a:t> 2: Carbon </a:t>
            </a:r>
            <a:r>
              <a:rPr kumimoji="0" lang="de-DE" sz="3200" b="1" i="0" u="none" strike="noStrike" kern="1200" cap="none" spc="-1" normalizeH="0" baseline="0" noProof="0" dirty="0" err="1">
                <a:ln>
                  <a:noFill/>
                </a:ln>
                <a:solidFill>
                  <a:srgbClr val="FFFFFF"/>
                </a:solidFill>
                <a:effectLst/>
                <a:uLnTx/>
                <a:uFillTx/>
                <a:latin typeface="Calibri"/>
              </a:rPr>
              <a:t>Footprin</a:t>
            </a:r>
            <a:r>
              <a:rPr lang="de-DE" sz="3200" b="1" spc="-1" dirty="0">
                <a:solidFill>
                  <a:srgbClr val="FFFFFF"/>
                </a:solidFill>
                <a:latin typeface="Calibri"/>
              </a:rPr>
              <a:t>t Heidelberg</a:t>
            </a:r>
            <a:endParaRPr kumimoji="0" lang="de-DE" sz="3200" b="0" i="0" u="none" strike="noStrike" kern="1200" cap="none" spc="-1" normalizeH="0" baseline="0" noProof="0" dirty="0">
              <a:ln>
                <a:noFill/>
              </a:ln>
              <a:solidFill>
                <a:srgbClr val="000000"/>
              </a:solidFill>
              <a:effectLst/>
              <a:uLnTx/>
              <a:uFillTx/>
              <a:latin typeface="Calibri"/>
            </a:endParaRPr>
          </a:p>
        </p:txBody>
      </p:sp>
      <p:pic>
        <p:nvPicPr>
          <p:cNvPr id="15" name="Grafik 2" descr="image001">
            <a:extLst>
              <a:ext uri="{FF2B5EF4-FFF2-40B4-BE49-F238E27FC236}">
                <a16:creationId xmlns:a16="http://schemas.microsoft.com/office/drawing/2014/main" id="{046BE4BB-9EB6-4232-B76F-F23424BAF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120" t="19378" b="45189"/>
          <a:stretch/>
        </p:blipFill>
        <p:spPr bwMode="auto">
          <a:xfrm>
            <a:off x="1860137" y="1421801"/>
            <a:ext cx="8220178" cy="45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ownload of logos: ifeu gGmbH">
            <a:extLst>
              <a:ext uri="{FF2B5EF4-FFF2-40B4-BE49-F238E27FC236}">
                <a16:creationId xmlns:a16="http://schemas.microsoft.com/office/drawing/2014/main" id="{71154E90-9595-4439-894A-5729AE926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30" b="12207"/>
          <a:stretch/>
        </p:blipFill>
        <p:spPr bwMode="auto">
          <a:xfrm>
            <a:off x="9423121" y="5590095"/>
            <a:ext cx="2555075" cy="895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92A28A-1167-494C-B976-598F834A9F11}"/>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96628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364E8294-74E5-431A-9065-72180DA5446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chemeClr val="bg1"/>
                </a:solidFill>
                <a:effectLst/>
                <a:uLnTx/>
                <a:uFillTx/>
                <a:latin typeface="Calibri"/>
              </a:rPr>
              <a:t>Preliminary</a:t>
            </a:r>
            <a:r>
              <a:rPr kumimoji="0" lang="de-DE" sz="3200" b="1" i="0" u="none" strike="noStrike" kern="1200" cap="none" spc="-1" normalizeH="0" baseline="0" noProof="0" dirty="0">
                <a:ln>
                  <a:noFill/>
                </a:ln>
                <a:solidFill>
                  <a:schemeClr val="bg1"/>
                </a:solidFill>
                <a:effectLst/>
                <a:uLnTx/>
                <a:uFillTx/>
                <a:latin typeface="Calibri"/>
              </a:rPr>
              <a:t> </a:t>
            </a:r>
            <a:r>
              <a:rPr kumimoji="0" lang="de-DE" sz="3200" b="1" i="0" u="none" strike="noStrike" kern="1200" cap="none" spc="-1" normalizeH="0" baseline="0" noProof="0" dirty="0" err="1">
                <a:ln>
                  <a:noFill/>
                </a:ln>
                <a:solidFill>
                  <a:schemeClr val="bg1"/>
                </a:solidFill>
                <a:effectLst/>
                <a:uLnTx/>
                <a:uFillTx/>
                <a:latin typeface="Calibri"/>
              </a:rPr>
              <a:t>Results</a:t>
            </a:r>
            <a:r>
              <a:rPr lang="de-DE" sz="3200" b="1" spc="-1" dirty="0">
                <a:solidFill>
                  <a:schemeClr val="bg1"/>
                </a:solidFill>
                <a:latin typeface="Calibri"/>
              </a:rPr>
              <a:t> 1: </a:t>
            </a:r>
            <a:r>
              <a:rPr kumimoji="0" lang="de-DE" sz="3200" b="1" i="0" u="none" strike="noStrike" kern="1200" cap="none" spc="-1" normalizeH="0" baseline="0" noProof="0" dirty="0">
                <a:ln>
                  <a:noFill/>
                </a:ln>
                <a:solidFill>
                  <a:schemeClr val="bg1"/>
                </a:solidFill>
                <a:effectLst/>
                <a:uLnTx/>
                <a:uFillTx/>
                <a:latin typeface="Calibri"/>
              </a:rPr>
              <a:t>Stakeholder Analyse</a:t>
            </a:r>
          </a:p>
        </p:txBody>
      </p:sp>
      <p:graphicFrame>
        <p:nvGraphicFramePr>
          <p:cNvPr id="6" name="Diagram 5">
            <a:extLst>
              <a:ext uri="{FF2B5EF4-FFF2-40B4-BE49-F238E27FC236}">
                <a16:creationId xmlns:a16="http://schemas.microsoft.com/office/drawing/2014/main" id="{3F4C1453-A281-46F5-A3E0-F8D61C12AAEE}"/>
              </a:ext>
            </a:extLst>
          </p:cNvPr>
          <p:cNvGraphicFramePr/>
          <p:nvPr>
            <p:extLst>
              <p:ext uri="{D42A27DB-BD31-4B8C-83A1-F6EECF244321}">
                <p14:modId xmlns:p14="http://schemas.microsoft.com/office/powerpoint/2010/main" val="3247450359"/>
              </p:ext>
            </p:extLst>
          </p:nvPr>
        </p:nvGraphicFramePr>
        <p:xfrm>
          <a:off x="984425" y="872539"/>
          <a:ext cx="4757394" cy="371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375D442-223C-4EF0-B349-524D47FC3C83}"/>
              </a:ext>
            </a:extLst>
          </p:cNvPr>
          <p:cNvSpPr txBox="1"/>
          <p:nvPr/>
        </p:nvSpPr>
        <p:spPr>
          <a:xfrm>
            <a:off x="1377884" y="4632283"/>
            <a:ext cx="9436232" cy="1200329"/>
          </a:xfrm>
          <a:prstGeom prst="rect">
            <a:avLst/>
          </a:prstGeom>
          <a:noFill/>
        </p:spPr>
        <p:txBody>
          <a:bodyPr wrap="square" rtlCol="0">
            <a:spAutoFit/>
          </a:bodyPr>
          <a:lstStyle/>
          <a:p>
            <a:r>
              <a:rPr lang="en-US" sz="2400" dirty="0"/>
              <a:t>Mitigation measures with same or improved patient care. Emphasis on Health Co-Benefits. Communication medical ethics principal of “doing no harm”.</a:t>
            </a:r>
            <a:endParaRPr lang="en-DE" sz="2400" dirty="0"/>
          </a:p>
        </p:txBody>
      </p:sp>
      <p:sp>
        <p:nvSpPr>
          <p:cNvPr id="8" name="Arrow: Right 7">
            <a:extLst>
              <a:ext uri="{FF2B5EF4-FFF2-40B4-BE49-F238E27FC236}">
                <a16:creationId xmlns:a16="http://schemas.microsoft.com/office/drawing/2014/main" id="{C6009393-F574-475F-B9AB-12660A2EECBA}"/>
              </a:ext>
            </a:extLst>
          </p:cNvPr>
          <p:cNvSpPr/>
          <p:nvPr/>
        </p:nvSpPr>
        <p:spPr>
          <a:xfrm>
            <a:off x="391738" y="4919600"/>
            <a:ext cx="904973" cy="772501"/>
          </a:xfrm>
          <a:prstGeom prst="right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extBox 8">
            <a:extLst>
              <a:ext uri="{FF2B5EF4-FFF2-40B4-BE49-F238E27FC236}">
                <a16:creationId xmlns:a16="http://schemas.microsoft.com/office/drawing/2014/main" id="{57AA81DD-63E8-4151-81EB-8793B517C8D4}"/>
              </a:ext>
            </a:extLst>
          </p:cNvPr>
          <p:cNvSpPr txBox="1"/>
          <p:nvPr/>
        </p:nvSpPr>
        <p:spPr>
          <a:xfrm>
            <a:off x="9182100" y="6648450"/>
            <a:ext cx="3009900" cy="215444"/>
          </a:xfrm>
          <a:prstGeom prst="rect">
            <a:avLst/>
          </a:prstGeom>
          <a:solidFill>
            <a:srgbClr val="7D8896"/>
          </a:solidFill>
        </p:spPr>
        <p:txBody>
          <a:bodyPr wrap="square" rtlCol="0">
            <a:spAutoFit/>
          </a:bodyPr>
          <a:lstStyle/>
          <a:p>
            <a:r>
              <a:rPr lang="en-US" sz="800" dirty="0">
                <a:solidFill>
                  <a:schemeClr val="bg1"/>
                </a:solidFill>
              </a:rPr>
              <a:t>UKHD KliOL </a:t>
            </a:r>
            <a:r>
              <a:rPr lang="en-US" sz="800" dirty="0" err="1">
                <a:solidFill>
                  <a:schemeClr val="bg1"/>
                </a:solidFill>
              </a:rPr>
              <a:t>Steuerungsgruppe</a:t>
            </a:r>
            <a:r>
              <a:rPr lang="en-US" sz="800" dirty="0">
                <a:solidFill>
                  <a:schemeClr val="bg1"/>
                </a:solidFill>
              </a:rPr>
              <a:t> 23.02.2022</a:t>
            </a:r>
            <a:endParaRPr lang="en-DE" sz="800" dirty="0">
              <a:solidFill>
                <a:schemeClr val="bg1"/>
              </a:solidFill>
            </a:endParaRPr>
          </a:p>
        </p:txBody>
      </p:sp>
      <p:sp>
        <p:nvSpPr>
          <p:cNvPr id="10" name="Content Placeholder 4">
            <a:extLst>
              <a:ext uri="{FF2B5EF4-FFF2-40B4-BE49-F238E27FC236}">
                <a16:creationId xmlns:a16="http://schemas.microsoft.com/office/drawing/2014/main" id="{553265A0-38BC-4775-AFAA-4D1E7F0B000D}"/>
              </a:ext>
            </a:extLst>
          </p:cNvPr>
          <p:cNvSpPr txBox="1">
            <a:spLocks/>
          </p:cNvSpPr>
          <p:nvPr/>
        </p:nvSpPr>
        <p:spPr>
          <a:xfrm>
            <a:off x="5964025" y="1104591"/>
            <a:ext cx="5920033" cy="26300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000" dirty="0"/>
              <a:t>Patient welfare simply has priority over climate change mitigation. That’s just how it is. This is how it should be. No one is supposed to leave the gloves on from patient to patient for environmental reasons.</a:t>
            </a:r>
          </a:p>
          <a:p>
            <a:pPr marL="0" indent="0" algn="ctr">
              <a:buNone/>
            </a:pPr>
            <a:r>
              <a:rPr lang="en-US" sz="2000" dirty="0"/>
              <a:t>(administrative staff, female).</a:t>
            </a:r>
            <a:endParaRPr lang="en-DE" sz="2000" dirty="0"/>
          </a:p>
        </p:txBody>
      </p:sp>
      <p:sp>
        <p:nvSpPr>
          <p:cNvPr id="2" name="Rectangle 1">
            <a:extLst>
              <a:ext uri="{FF2B5EF4-FFF2-40B4-BE49-F238E27FC236}">
                <a16:creationId xmlns:a16="http://schemas.microsoft.com/office/drawing/2014/main" id="{5DD27A60-59E2-41BC-9E9D-7F3B215E5AC7}"/>
              </a:ext>
            </a:extLst>
          </p:cNvPr>
          <p:cNvSpPr/>
          <p:nvPr/>
        </p:nvSpPr>
        <p:spPr>
          <a:xfrm>
            <a:off x="984425" y="6118758"/>
            <a:ext cx="11031607" cy="400110"/>
          </a:xfrm>
          <a:prstGeom prst="rect">
            <a:avLst/>
          </a:prstGeom>
        </p:spPr>
        <p:txBody>
          <a:bodyPr wrap="square">
            <a:spAutoFit/>
          </a:bodyPr>
          <a:lstStyle/>
          <a:p>
            <a:r>
              <a:rPr lang="en-US" sz="1000" dirty="0"/>
              <a:t>Source: Quitmann, C., Sauerborn, R., Danquah, I., &amp; Herrmann, A. (2022). ‘Climate change mitigation is a hot topic, but not when it comes to hospitals’: a qualitative study on hospital stakeholders’ perception and sense of responsibility for greenhouse gas emissions. </a:t>
            </a:r>
            <a:r>
              <a:rPr lang="en-US" sz="1000" i="1" dirty="0"/>
              <a:t>Journal of Medical Ethics</a:t>
            </a:r>
            <a:r>
              <a:rPr lang="en-US" sz="1000" dirty="0"/>
              <a:t>.</a:t>
            </a:r>
            <a:endParaRPr lang="en-DE" sz="1000" dirty="0"/>
          </a:p>
        </p:txBody>
      </p:sp>
    </p:spTree>
    <p:extLst>
      <p:ext uri="{BB962C8B-B14F-4D97-AF65-F5344CB8AC3E}">
        <p14:creationId xmlns:p14="http://schemas.microsoft.com/office/powerpoint/2010/main" val="24431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EB90-2090-4259-816D-83F028A416D1}"/>
              </a:ext>
            </a:extLst>
          </p:cNvPr>
          <p:cNvSpPr>
            <a:spLocks noGrp="1"/>
          </p:cNvSpPr>
          <p:nvPr>
            <p:ph type="title"/>
          </p:nvPr>
        </p:nvSpPr>
        <p:spPr/>
        <p:txBody>
          <a:bodyPr/>
          <a:lstStyle/>
          <a:p>
            <a:endParaRPr lang="en-DE" dirty="0"/>
          </a:p>
        </p:txBody>
      </p:sp>
      <p:sp>
        <p:nvSpPr>
          <p:cNvPr id="12" name="Content Placeholder 4">
            <a:extLst>
              <a:ext uri="{FF2B5EF4-FFF2-40B4-BE49-F238E27FC236}">
                <a16:creationId xmlns:a16="http://schemas.microsoft.com/office/drawing/2014/main" id="{E1469580-C97E-43FC-845E-492AB00644BC}"/>
              </a:ext>
            </a:extLst>
          </p:cNvPr>
          <p:cNvSpPr txBox="1">
            <a:spLocks/>
          </p:cNvSpPr>
          <p:nvPr/>
        </p:nvSpPr>
        <p:spPr>
          <a:xfrm>
            <a:off x="1667085" y="478972"/>
            <a:ext cx="8576372" cy="520009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400" dirty="0"/>
              <a:t>As a doctor, you are not exempt from thinking that everything is centered on the patient and that this justifies everything.(...) But actually the opposite is the case, if you are responsible for people, you should actually ensure (...) that you also act in the interests of people in other areas [e.g. climate change].</a:t>
            </a:r>
            <a:endParaRPr lang="en-US" sz="2000" dirty="0"/>
          </a:p>
          <a:p>
            <a:pPr marL="0" indent="0" algn="ctr">
              <a:buNone/>
            </a:pPr>
            <a:r>
              <a:rPr lang="en-US" sz="2000" dirty="0"/>
              <a:t>(clinical staff, male)</a:t>
            </a:r>
            <a:endParaRPr lang="en-DE" sz="2000" dirty="0"/>
          </a:p>
        </p:txBody>
      </p:sp>
    </p:spTree>
    <p:extLst>
      <p:ext uri="{BB962C8B-B14F-4D97-AF65-F5344CB8AC3E}">
        <p14:creationId xmlns:p14="http://schemas.microsoft.com/office/powerpoint/2010/main" val="329825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Structure</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9" name="Diagram 8">
            <a:extLst>
              <a:ext uri="{FF2B5EF4-FFF2-40B4-BE49-F238E27FC236}">
                <a16:creationId xmlns:a16="http://schemas.microsoft.com/office/drawing/2014/main" id="{FB5D443D-4336-4F88-82CF-7843ADD1FE2C}"/>
              </a:ext>
            </a:extLst>
          </p:cNvPr>
          <p:cNvGraphicFramePr/>
          <p:nvPr>
            <p:extLst>
              <p:ext uri="{D42A27DB-BD31-4B8C-83A1-F6EECF244321}">
                <p14:modId xmlns:p14="http://schemas.microsoft.com/office/powerpoint/2010/main" val="4075396737"/>
              </p:ext>
            </p:extLst>
          </p:nvPr>
        </p:nvGraphicFramePr>
        <p:xfrm>
          <a:off x="1476703" y="1736688"/>
          <a:ext cx="9238593" cy="376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03E90BD-07D1-4DC5-92C8-7EDF495D43E0}"/>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287310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42C3E99-4BD2-44DF-9EBE-8346934C5A4C}"/>
              </a:ext>
            </a:extLst>
          </p:cNvPr>
          <p:cNvGraphicFramePr>
            <a:graphicFrameLocks noGrp="1"/>
          </p:cNvGraphicFramePr>
          <p:nvPr>
            <p:ph idx="1"/>
            <p:extLst>
              <p:ext uri="{D42A27DB-BD31-4B8C-83A1-F6EECF244321}">
                <p14:modId xmlns:p14="http://schemas.microsoft.com/office/powerpoint/2010/main" val="400758445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3BF85DE-FE43-40AB-B81E-9E4BB88A6175}"/>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
        <p:nvSpPr>
          <p:cNvPr id="6" name="TextShape 1">
            <a:extLst>
              <a:ext uri="{FF2B5EF4-FFF2-40B4-BE49-F238E27FC236}">
                <a16:creationId xmlns:a16="http://schemas.microsoft.com/office/drawing/2014/main" id="{476CD14D-767A-4E16-86E6-4DB61A0E3646}"/>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Conclusions</a:t>
            </a:r>
            <a:endParaRPr kumimoji="0" lang="de-DE" sz="3200" b="0" i="0" u="none" strike="noStrike" kern="1200" cap="none" spc="-1" normalizeH="0" baseline="0" noProof="0" dirty="0">
              <a:ln>
                <a:noFill/>
              </a:ln>
              <a:solidFill>
                <a:srgbClr val="000000"/>
              </a:solidFill>
              <a:effectLst/>
              <a:uLnTx/>
              <a:uFillTx/>
              <a:latin typeface="Calibri"/>
            </a:endParaRPr>
          </a:p>
        </p:txBody>
      </p:sp>
    </p:spTree>
    <p:extLst>
      <p:ext uri="{BB962C8B-B14F-4D97-AF65-F5344CB8AC3E}">
        <p14:creationId xmlns:p14="http://schemas.microsoft.com/office/powerpoint/2010/main" val="224717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17" name="Picture 5"/>
          <p:cNvPicPr/>
          <p:nvPr/>
        </p:nvPicPr>
        <p:blipFill>
          <a:blip r:embed="rId4"/>
          <a:stretch/>
        </p:blipFill>
        <p:spPr>
          <a:xfrm>
            <a:off x="7477124" y="1489167"/>
            <a:ext cx="2376720" cy="807840"/>
          </a:xfrm>
          <a:prstGeom prst="rect">
            <a:avLst/>
          </a:prstGeom>
          <a:ln>
            <a:noFill/>
          </a:ln>
        </p:spPr>
      </p:pic>
      <p:pic>
        <p:nvPicPr>
          <p:cNvPr id="319" name="Picture 2"/>
          <p:cNvPicPr/>
          <p:nvPr/>
        </p:nvPicPr>
        <p:blipFill>
          <a:blip r:embed="rId5"/>
          <a:stretch/>
        </p:blipFill>
        <p:spPr>
          <a:xfrm>
            <a:off x="9280092" y="2302907"/>
            <a:ext cx="1012284" cy="1356740"/>
          </a:xfrm>
          <a:prstGeom prst="rect">
            <a:avLst/>
          </a:prstGeom>
          <a:ln>
            <a:noFill/>
          </a:ln>
        </p:spPr>
      </p:pic>
      <p:pic>
        <p:nvPicPr>
          <p:cNvPr id="320" name="Picture 2"/>
          <p:cNvPicPr/>
          <p:nvPr/>
        </p:nvPicPr>
        <p:blipFill>
          <a:blip r:embed="rId6"/>
          <a:stretch/>
        </p:blipFill>
        <p:spPr>
          <a:xfrm>
            <a:off x="6166977" y="2321060"/>
            <a:ext cx="1064100" cy="1347663"/>
          </a:xfrm>
          <a:prstGeom prst="rect">
            <a:avLst/>
          </a:prstGeom>
          <a:ln>
            <a:noFill/>
          </a:ln>
        </p:spPr>
      </p:pic>
      <p:pic>
        <p:nvPicPr>
          <p:cNvPr id="321" name="Picture 6"/>
          <p:cNvPicPr/>
          <p:nvPr/>
        </p:nvPicPr>
        <p:blipFill>
          <a:blip r:embed="rId7"/>
          <a:stretch/>
        </p:blipFill>
        <p:spPr>
          <a:xfrm>
            <a:off x="7170059" y="2294723"/>
            <a:ext cx="1064100" cy="1356740"/>
          </a:xfrm>
          <a:prstGeom prst="rect">
            <a:avLst/>
          </a:prstGeom>
          <a:ln>
            <a:noFill/>
          </a:ln>
        </p:spPr>
      </p:pic>
      <p:pic>
        <p:nvPicPr>
          <p:cNvPr id="323" name="Picture 4"/>
          <p:cNvPicPr/>
          <p:nvPr/>
        </p:nvPicPr>
        <p:blipFill rotWithShape="1">
          <a:blip r:embed="rId8"/>
          <a:srcRect b="26669"/>
          <a:stretch/>
        </p:blipFill>
        <p:spPr>
          <a:xfrm>
            <a:off x="8183798" y="2303524"/>
            <a:ext cx="1161992" cy="1338587"/>
          </a:xfrm>
          <a:prstGeom prst="rect">
            <a:avLst/>
          </a:prstGeom>
          <a:ln>
            <a:noFill/>
          </a:ln>
        </p:spPr>
      </p:pic>
      <p:pic>
        <p:nvPicPr>
          <p:cNvPr id="324" name="Picture 8"/>
          <p:cNvPicPr/>
          <p:nvPr/>
        </p:nvPicPr>
        <p:blipFill>
          <a:blip r:embed="rId9"/>
          <a:srcRect l="10160" r="6429"/>
          <a:stretch/>
        </p:blipFill>
        <p:spPr>
          <a:xfrm>
            <a:off x="7723979" y="5426113"/>
            <a:ext cx="1010936" cy="1207335"/>
          </a:xfrm>
          <a:prstGeom prst="rect">
            <a:avLst/>
          </a:prstGeom>
          <a:ln>
            <a:noFill/>
          </a:ln>
        </p:spPr>
      </p:pic>
      <p:pic>
        <p:nvPicPr>
          <p:cNvPr id="3" name="Grafik 2">
            <a:extLst>
              <a:ext uri="{FF2B5EF4-FFF2-40B4-BE49-F238E27FC236}">
                <a16:creationId xmlns:a16="http://schemas.microsoft.com/office/drawing/2014/main" id="{6BADE406-F6A2-FE45-8D05-3C87B08EE7F8}"/>
              </a:ext>
            </a:extLst>
          </p:cNvPr>
          <p:cNvPicPr>
            <a:picLocks noChangeAspect="1"/>
          </p:cNvPicPr>
          <p:nvPr/>
        </p:nvPicPr>
        <p:blipFill rotWithShape="1">
          <a:blip r:embed="rId10">
            <a:extLst>
              <a:ext uri="{28A0092B-C50C-407E-A947-70E740481C1C}">
                <a14:useLocalDpi xmlns:a14="http://schemas.microsoft.com/office/drawing/2010/main" val="0"/>
              </a:ext>
            </a:extLst>
          </a:blip>
          <a:srcRect l="15802"/>
          <a:stretch/>
        </p:blipFill>
        <p:spPr>
          <a:xfrm>
            <a:off x="10292376" y="2318642"/>
            <a:ext cx="1135672" cy="1350081"/>
          </a:xfrm>
          <a:prstGeom prst="rect">
            <a:avLst/>
          </a:prstGeom>
        </p:spPr>
      </p:pic>
      <p:pic>
        <p:nvPicPr>
          <p:cNvPr id="10" name="Picture 9">
            <a:extLst>
              <a:ext uri="{FF2B5EF4-FFF2-40B4-BE49-F238E27FC236}">
                <a16:creationId xmlns:a16="http://schemas.microsoft.com/office/drawing/2014/main" id="{C50F9B72-8302-4678-92E9-3B7059BE1C0E}"/>
              </a:ext>
            </a:extLst>
          </p:cNvPr>
          <p:cNvPicPr>
            <a:picLocks noChangeAspect="1"/>
          </p:cNvPicPr>
          <p:nvPr/>
        </p:nvPicPr>
        <p:blipFill rotWithShape="1">
          <a:blip r:embed="rId11">
            <a:extLst>
              <a:ext uri="{28A0092B-C50C-407E-A947-70E740481C1C}">
                <a14:useLocalDpi xmlns:a14="http://schemas.microsoft.com/office/drawing/2010/main" val="0"/>
              </a:ext>
            </a:extLst>
          </a:blip>
          <a:srcRect l="13579" t="2643" r="4687"/>
          <a:stretch/>
        </p:blipFill>
        <p:spPr>
          <a:xfrm>
            <a:off x="8623180" y="5435090"/>
            <a:ext cx="1010936" cy="1204166"/>
          </a:xfrm>
          <a:prstGeom prst="rect">
            <a:avLst/>
          </a:prstGeom>
        </p:spPr>
      </p:pic>
      <p:pic>
        <p:nvPicPr>
          <p:cNvPr id="11" name="Picture 10">
            <a:extLst>
              <a:ext uri="{FF2B5EF4-FFF2-40B4-BE49-F238E27FC236}">
                <a16:creationId xmlns:a16="http://schemas.microsoft.com/office/drawing/2014/main" id="{7336C1E6-2685-4046-82ED-7895464F959D}"/>
              </a:ext>
            </a:extLst>
          </p:cNvPr>
          <p:cNvPicPr>
            <a:picLocks noChangeAspect="1"/>
          </p:cNvPicPr>
          <p:nvPr/>
        </p:nvPicPr>
        <p:blipFill rotWithShape="1">
          <a:blip r:embed="rId12">
            <a:extLst>
              <a:ext uri="{28A0092B-C50C-407E-A947-70E740481C1C}">
                <a14:useLocalDpi xmlns:a14="http://schemas.microsoft.com/office/drawing/2010/main" val="0"/>
              </a:ext>
            </a:extLst>
          </a:blip>
          <a:srcRect l="10037" t="-2" r="8998" b="23"/>
          <a:stretch/>
        </p:blipFill>
        <p:spPr>
          <a:xfrm>
            <a:off x="9634559" y="5435090"/>
            <a:ext cx="1033019" cy="1235488"/>
          </a:xfrm>
          <a:prstGeom prst="rect">
            <a:avLst/>
          </a:prstGeom>
        </p:spPr>
      </p:pic>
      <p:pic>
        <p:nvPicPr>
          <p:cNvPr id="12" name="Picture 11">
            <a:extLst>
              <a:ext uri="{FF2B5EF4-FFF2-40B4-BE49-F238E27FC236}">
                <a16:creationId xmlns:a16="http://schemas.microsoft.com/office/drawing/2014/main" id="{BE7DDCE2-54FE-43EC-9226-ACB6F623B2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4608" y="5445834"/>
            <a:ext cx="922614" cy="1227998"/>
          </a:xfrm>
          <a:prstGeom prst="rect">
            <a:avLst/>
          </a:prstGeom>
        </p:spPr>
      </p:pic>
      <p:pic>
        <p:nvPicPr>
          <p:cNvPr id="13" name="Grafik 11">
            <a:extLst>
              <a:ext uri="{FF2B5EF4-FFF2-40B4-BE49-F238E27FC236}">
                <a16:creationId xmlns:a16="http://schemas.microsoft.com/office/drawing/2014/main" id="{7F8D3BE0-55EE-42F2-9F55-5328158AD28C}"/>
              </a:ext>
            </a:extLst>
          </p:cNvPr>
          <p:cNvPicPr/>
          <p:nvPr/>
        </p:nvPicPr>
        <p:blipFill>
          <a:blip r:embed="rId14"/>
          <a:stretch/>
        </p:blipFill>
        <p:spPr>
          <a:xfrm>
            <a:off x="1297393" y="4063425"/>
            <a:ext cx="1056228" cy="1347663"/>
          </a:xfrm>
          <a:prstGeom prst="rect">
            <a:avLst/>
          </a:prstGeom>
          <a:ln>
            <a:noFill/>
          </a:ln>
        </p:spPr>
      </p:pic>
      <p:pic>
        <p:nvPicPr>
          <p:cNvPr id="14" name="Grafik 7">
            <a:extLst>
              <a:ext uri="{FF2B5EF4-FFF2-40B4-BE49-F238E27FC236}">
                <a16:creationId xmlns:a16="http://schemas.microsoft.com/office/drawing/2014/main" id="{534F6ACD-31EF-44AA-951C-A0BE8F059301}"/>
              </a:ext>
            </a:extLst>
          </p:cNvPr>
          <p:cNvPicPr/>
          <p:nvPr/>
        </p:nvPicPr>
        <p:blipFill>
          <a:blip r:embed="rId15"/>
          <a:srcRect l="27071" r="22141"/>
          <a:stretch/>
        </p:blipFill>
        <p:spPr>
          <a:xfrm>
            <a:off x="155460" y="4063427"/>
            <a:ext cx="1164293" cy="1347663"/>
          </a:xfrm>
          <a:prstGeom prst="rect">
            <a:avLst/>
          </a:prstGeom>
          <a:ln>
            <a:noFill/>
          </a:ln>
        </p:spPr>
      </p:pic>
      <p:pic>
        <p:nvPicPr>
          <p:cNvPr id="16" name="Picture 2">
            <a:extLst>
              <a:ext uri="{FF2B5EF4-FFF2-40B4-BE49-F238E27FC236}">
                <a16:creationId xmlns:a16="http://schemas.microsoft.com/office/drawing/2014/main" id="{EE2CDAEB-EDED-4DCF-98F2-DB3933F43B64}"/>
              </a:ext>
            </a:extLst>
          </p:cNvPr>
          <p:cNvPicPr/>
          <p:nvPr/>
        </p:nvPicPr>
        <p:blipFill>
          <a:blip r:embed="rId16"/>
          <a:stretch/>
        </p:blipFill>
        <p:spPr>
          <a:xfrm>
            <a:off x="4443716" y="4063426"/>
            <a:ext cx="1155199" cy="1347663"/>
          </a:xfrm>
          <a:prstGeom prst="rect">
            <a:avLst/>
          </a:prstGeom>
          <a:ln>
            <a:noFill/>
          </a:ln>
        </p:spPr>
      </p:pic>
      <p:pic>
        <p:nvPicPr>
          <p:cNvPr id="17" name="Grafik 4">
            <a:extLst>
              <a:ext uri="{FF2B5EF4-FFF2-40B4-BE49-F238E27FC236}">
                <a16:creationId xmlns:a16="http://schemas.microsoft.com/office/drawing/2014/main" id="{5ED199A0-B287-47C1-A435-2385A3B37B89}"/>
              </a:ext>
            </a:extLst>
          </p:cNvPr>
          <p:cNvPicPr/>
          <p:nvPr/>
        </p:nvPicPr>
        <p:blipFill>
          <a:blip r:embed="rId17"/>
          <a:stretch/>
        </p:blipFill>
        <p:spPr>
          <a:xfrm>
            <a:off x="3387489" y="4063426"/>
            <a:ext cx="1056227" cy="1347663"/>
          </a:xfrm>
          <a:prstGeom prst="rect">
            <a:avLst/>
          </a:prstGeom>
          <a:ln>
            <a:noFill/>
          </a:ln>
        </p:spPr>
      </p:pic>
      <p:pic>
        <p:nvPicPr>
          <p:cNvPr id="18" name="Grafik 31">
            <a:extLst>
              <a:ext uri="{FF2B5EF4-FFF2-40B4-BE49-F238E27FC236}">
                <a16:creationId xmlns:a16="http://schemas.microsoft.com/office/drawing/2014/main" id="{3C232454-4382-4742-86AF-FBDA7F77FC74}"/>
              </a:ext>
            </a:extLst>
          </p:cNvPr>
          <p:cNvPicPr/>
          <p:nvPr/>
        </p:nvPicPr>
        <p:blipFill>
          <a:blip r:embed="rId18"/>
          <a:stretch/>
        </p:blipFill>
        <p:spPr>
          <a:xfrm>
            <a:off x="5589378" y="4063424"/>
            <a:ext cx="1155199" cy="1347663"/>
          </a:xfrm>
          <a:prstGeom prst="rect">
            <a:avLst/>
          </a:prstGeom>
          <a:ln>
            <a:noFill/>
          </a:ln>
        </p:spPr>
      </p:pic>
      <p:pic>
        <p:nvPicPr>
          <p:cNvPr id="19" name="Picture 2" descr="Download of logos: ifeu gGmbH">
            <a:extLst>
              <a:ext uri="{FF2B5EF4-FFF2-40B4-BE49-F238E27FC236}">
                <a16:creationId xmlns:a16="http://schemas.microsoft.com/office/drawing/2014/main" id="{B4A4D893-71D6-4494-8166-BFDF86AAFF3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9430" b="12207"/>
          <a:stretch/>
        </p:blipFill>
        <p:spPr bwMode="auto">
          <a:xfrm>
            <a:off x="8192685" y="4434352"/>
            <a:ext cx="2882861" cy="101043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3">
            <a:extLst>
              <a:ext uri="{FF2B5EF4-FFF2-40B4-BE49-F238E27FC236}">
                <a16:creationId xmlns:a16="http://schemas.microsoft.com/office/drawing/2014/main" id="{F240474A-64FB-4C6F-8861-52B782BB07A6}"/>
              </a:ext>
            </a:extLst>
          </p:cNvPr>
          <p:cNvPicPr/>
          <p:nvPr/>
        </p:nvPicPr>
        <p:blipFill>
          <a:blip r:embed="rId20"/>
          <a:stretch/>
        </p:blipFill>
        <p:spPr>
          <a:xfrm>
            <a:off x="2360187" y="4078450"/>
            <a:ext cx="1056227" cy="1347663"/>
          </a:xfrm>
          <a:prstGeom prst="rect">
            <a:avLst/>
          </a:prstGeom>
          <a:ln>
            <a:noFill/>
          </a:ln>
        </p:spPr>
      </p:pic>
      <p:sp>
        <p:nvSpPr>
          <p:cNvPr id="20" name="Rectangle 19">
            <a:extLst>
              <a:ext uri="{FF2B5EF4-FFF2-40B4-BE49-F238E27FC236}">
                <a16:creationId xmlns:a16="http://schemas.microsoft.com/office/drawing/2014/main" id="{DFDE7262-081A-43FA-8A37-AAD11446201F}"/>
              </a:ext>
            </a:extLst>
          </p:cNvPr>
          <p:cNvSpPr/>
          <p:nvPr/>
        </p:nvSpPr>
        <p:spPr>
          <a:xfrm>
            <a:off x="-37165" y="6287208"/>
            <a:ext cx="7098384" cy="58477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effectLst/>
                <a:uLnTx/>
                <a:uFillTx/>
                <a:latin typeface="Arial"/>
                <a:hlinkClick r:id="rId21">
                  <a:extLst>
                    <a:ext uri="{A12FA001-AC4F-418D-AE19-62706E023703}">
                      <ahyp:hlinkClr xmlns:ahyp="http://schemas.microsoft.com/office/drawing/2018/hyperlinkcolor" val="tx"/>
                    </a:ext>
                  </a:extLst>
                </a:hlinkClick>
              </a:rPr>
              <a:t>www.kliol-projekt.ukhd.de</a:t>
            </a:r>
            <a:endParaRPr kumimoji="0" lang="de-DE" sz="3200" b="1" i="0" u="none" strike="noStrike" kern="1200" cap="none" spc="0" normalizeH="0" baseline="0" noProof="0" dirty="0">
              <a:ln>
                <a:noFill/>
              </a:ln>
              <a:effectLst/>
              <a:uLnTx/>
              <a:uFillTx/>
              <a:latin typeface="Arial"/>
            </a:endParaRPr>
          </a:p>
        </p:txBody>
      </p:sp>
      <p:sp>
        <p:nvSpPr>
          <p:cNvPr id="21" name="Rectangle 20">
            <a:extLst>
              <a:ext uri="{FF2B5EF4-FFF2-40B4-BE49-F238E27FC236}">
                <a16:creationId xmlns:a16="http://schemas.microsoft.com/office/drawing/2014/main" id="{40377695-4363-478C-A2EB-9622F8EAAA1A}"/>
              </a:ext>
            </a:extLst>
          </p:cNvPr>
          <p:cNvSpPr/>
          <p:nvPr/>
        </p:nvSpPr>
        <p:spPr>
          <a:xfrm>
            <a:off x="3416413" y="400705"/>
            <a:ext cx="7098384" cy="58477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err="1">
                <a:ln>
                  <a:noFill/>
                </a:ln>
                <a:solidFill>
                  <a:prstClr val="black"/>
                </a:solidFill>
                <a:effectLst/>
                <a:uLnTx/>
                <a:uFillTx/>
                <a:latin typeface="Arial"/>
              </a:rPr>
              <a:t>Thank</a:t>
            </a:r>
            <a:r>
              <a:rPr kumimoji="0" lang="de-DE" sz="3200" b="1" i="0" u="none" strike="noStrike" kern="1200" cap="none" spc="0" normalizeH="0" baseline="0" noProof="0" dirty="0">
                <a:ln>
                  <a:noFill/>
                </a:ln>
                <a:solidFill>
                  <a:prstClr val="black"/>
                </a:solidFill>
                <a:effectLst/>
                <a:uLnTx/>
                <a:uFillTx/>
                <a:latin typeface="Arial"/>
              </a:rPr>
              <a:t> </a:t>
            </a:r>
            <a:r>
              <a:rPr kumimoji="0" lang="de-DE" sz="3200" b="1" i="0" u="none" strike="noStrike" kern="1200" cap="none" spc="0" normalizeH="0" baseline="0" noProof="0" dirty="0" err="1">
                <a:ln>
                  <a:noFill/>
                </a:ln>
                <a:solidFill>
                  <a:prstClr val="black"/>
                </a:solidFill>
                <a:effectLst/>
                <a:uLnTx/>
                <a:uFillTx/>
                <a:latin typeface="Arial"/>
              </a:rPr>
              <a:t>you</a:t>
            </a:r>
            <a:r>
              <a:rPr kumimoji="0" lang="de-DE" sz="3200" b="1" i="0" u="none" strike="noStrike" kern="1200" cap="none" spc="0" normalizeH="0" baseline="0" noProof="0" dirty="0">
                <a:ln>
                  <a:noFill/>
                </a:ln>
                <a:solidFill>
                  <a:prstClr val="black"/>
                </a:solidFill>
                <a:effectLst/>
                <a:uLnTx/>
                <a:uFillTx/>
                <a:latin typeface="Arial"/>
              </a:rPr>
              <a:t>.</a:t>
            </a:r>
          </a:p>
        </p:txBody>
      </p:sp>
      <p:pic>
        <p:nvPicPr>
          <p:cNvPr id="22" name="Picture 21" descr="cid:image001.jpg@01D866E9.CBBA31A0">
            <a:extLst>
              <a:ext uri="{FF2B5EF4-FFF2-40B4-BE49-F238E27FC236}">
                <a16:creationId xmlns:a16="http://schemas.microsoft.com/office/drawing/2014/main" id="{C07EAC50-FAF8-4FC6-A8AC-38742DF9FC11}"/>
              </a:ext>
            </a:extLst>
          </p:cNvPr>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2476681" y="3055439"/>
            <a:ext cx="1879465" cy="9929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KLiOL</a:t>
            </a:r>
            <a:r>
              <a:rPr kumimoji="0" lang="de-DE" sz="3200" b="1" i="0" u="none" strike="noStrike" kern="1200" cap="none" spc="-1" normalizeH="0" baseline="0" noProof="0" dirty="0">
                <a:ln>
                  <a:noFill/>
                </a:ln>
                <a:solidFill>
                  <a:srgbClr val="FFFFFF"/>
                </a:solidFill>
                <a:effectLst/>
                <a:uLnTx/>
                <a:uFillTx/>
                <a:latin typeface="Calibri"/>
              </a:rPr>
              <a:t>-Klimaschutz in Kliniken durch Optimierung von Lieferketten</a:t>
            </a:r>
            <a:endParaRPr kumimoji="0" lang="de-DE" sz="3200" b="0" i="0" u="none" strike="noStrike" kern="1200" cap="none" spc="-1" normalizeH="0" baseline="0" noProof="0" dirty="0">
              <a:ln>
                <a:noFill/>
              </a:ln>
              <a:solidFill>
                <a:srgbClr val="000000"/>
              </a:solidFill>
              <a:effectLst/>
              <a:uLnTx/>
              <a:uFillTx/>
              <a:latin typeface="Calibri"/>
            </a:endParaRPr>
          </a:p>
        </p:txBody>
      </p:sp>
      <p:pic>
        <p:nvPicPr>
          <p:cNvPr id="8" name="Picture 7">
            <a:extLst>
              <a:ext uri="{FF2B5EF4-FFF2-40B4-BE49-F238E27FC236}">
                <a16:creationId xmlns:a16="http://schemas.microsoft.com/office/drawing/2014/main" id="{A07BB886-A037-4B3D-8312-E74F8924002A}"/>
              </a:ext>
            </a:extLst>
          </p:cNvPr>
          <p:cNvPicPr>
            <a:picLocks noChangeAspect="1"/>
          </p:cNvPicPr>
          <p:nvPr/>
        </p:nvPicPr>
        <p:blipFill rotWithShape="1">
          <a:blip r:embed="rId3"/>
          <a:srcRect l="7422" t="21559" r="8203" b="25279"/>
          <a:stretch/>
        </p:blipFill>
        <p:spPr>
          <a:xfrm>
            <a:off x="271322" y="1434134"/>
            <a:ext cx="11649356" cy="3989731"/>
          </a:xfrm>
          <a:prstGeom prst="rect">
            <a:avLst/>
          </a:prstGeom>
        </p:spPr>
      </p:pic>
      <p:sp>
        <p:nvSpPr>
          <p:cNvPr id="9" name="TextBox 8">
            <a:extLst>
              <a:ext uri="{FF2B5EF4-FFF2-40B4-BE49-F238E27FC236}">
                <a16:creationId xmlns:a16="http://schemas.microsoft.com/office/drawing/2014/main" id="{63312286-FF7F-4D77-A55F-340C7D305526}"/>
              </a:ext>
            </a:extLst>
          </p:cNvPr>
          <p:cNvSpPr txBox="1"/>
          <p:nvPr/>
        </p:nvSpPr>
        <p:spPr>
          <a:xfrm>
            <a:off x="9182100" y="6648450"/>
            <a:ext cx="3009900" cy="215444"/>
          </a:xfrm>
          <a:prstGeom prst="rect">
            <a:avLst/>
          </a:prstGeom>
          <a:solidFill>
            <a:srgbClr val="7D8896"/>
          </a:solidFill>
        </p:spPr>
        <p:txBody>
          <a:bodyPr wrap="square" rtlCol="0">
            <a:spAutoFit/>
          </a:bodyPr>
          <a:lstStyle/>
          <a:p>
            <a:r>
              <a:rPr lang="en-US" sz="800" dirty="0">
                <a:solidFill>
                  <a:schemeClr val="bg1"/>
                </a:solidFill>
              </a:rPr>
              <a:t>UKHD KliOL </a:t>
            </a:r>
            <a:r>
              <a:rPr lang="en-US" sz="800" dirty="0" err="1">
                <a:solidFill>
                  <a:schemeClr val="bg1"/>
                </a:solidFill>
              </a:rPr>
              <a:t>Steuerungsgruppe</a:t>
            </a:r>
            <a:r>
              <a:rPr lang="en-US" sz="800" dirty="0">
                <a:solidFill>
                  <a:schemeClr val="bg1"/>
                </a:solidFill>
              </a:rPr>
              <a:t> 01.12.2021</a:t>
            </a:r>
            <a:endParaRPr lang="en-DE" sz="800" dirty="0">
              <a:solidFill>
                <a:schemeClr val="bg1"/>
              </a:solidFill>
            </a:endParaRPr>
          </a:p>
        </p:txBody>
      </p:sp>
    </p:spTree>
    <p:extLst>
      <p:ext uri="{BB962C8B-B14F-4D97-AF65-F5344CB8AC3E}">
        <p14:creationId xmlns:p14="http://schemas.microsoft.com/office/powerpoint/2010/main" val="35438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CF753F1-12E9-433D-BFDA-F556946E8ED5}"/>
              </a:ext>
            </a:extLst>
          </p:cNvPr>
          <p:cNvSpPr txBox="1">
            <a:spLocks/>
          </p:cNvSpPr>
          <p:nvPr/>
        </p:nvSpPr>
        <p:spPr>
          <a:xfrm>
            <a:off x="609600" y="1600201"/>
            <a:ext cx="109728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am member of the German Climate Change and Health Alliance (KLUG </a:t>
            </a:r>
            <a:r>
              <a:rPr lang="en-US" dirty="0" err="1"/>
              <a:t>e.V</a:t>
            </a:r>
            <a:r>
              <a:rPr lang="en-US" dirty="0"/>
              <a:t>.).</a:t>
            </a:r>
          </a:p>
          <a:p>
            <a:r>
              <a:rPr lang="en-US" dirty="0"/>
              <a:t>I have no other conflicts of interest to declare. </a:t>
            </a:r>
            <a:endParaRPr lang="en-DE" dirty="0"/>
          </a:p>
        </p:txBody>
      </p:sp>
      <p:sp>
        <p:nvSpPr>
          <p:cNvPr id="3" name="TextShape 1">
            <a:extLst>
              <a:ext uri="{FF2B5EF4-FFF2-40B4-BE49-F238E27FC236}">
                <a16:creationId xmlns:a16="http://schemas.microsoft.com/office/drawing/2014/main" id="{91B3248F-0D3E-4851-BE0E-0754449CAC45}"/>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Conflict</a:t>
            </a:r>
            <a:r>
              <a:rPr kumimoji="0" lang="de-DE" sz="3200" b="1" i="0" u="none" strike="noStrike" kern="1200" cap="none" spc="-1" normalizeH="0" baseline="0" noProof="0" dirty="0">
                <a:ln>
                  <a:noFill/>
                </a:ln>
                <a:solidFill>
                  <a:srgbClr val="FFFFFF"/>
                </a:solidFill>
                <a:effectLst/>
                <a:uLnTx/>
                <a:uFillTx/>
                <a:latin typeface="Calibri"/>
              </a:rPr>
              <a:t> of Interest Statement</a:t>
            </a:r>
            <a:endParaRPr kumimoji="0" lang="de-DE" sz="3200" b="0" i="0" u="none" strike="noStrike" kern="1200" cap="none" spc="-1" normalizeH="0" baseline="0" noProof="0" dirty="0">
              <a:ln>
                <a:noFill/>
              </a:ln>
              <a:solidFill>
                <a:srgbClr val="000000"/>
              </a:solidFill>
              <a:effectLst/>
              <a:uLnTx/>
              <a:uFillTx/>
              <a:latin typeface="Calibri"/>
            </a:endParaRPr>
          </a:p>
        </p:txBody>
      </p:sp>
      <p:sp>
        <p:nvSpPr>
          <p:cNvPr id="4" name="TextBox 3">
            <a:extLst>
              <a:ext uri="{FF2B5EF4-FFF2-40B4-BE49-F238E27FC236}">
                <a16:creationId xmlns:a16="http://schemas.microsoft.com/office/drawing/2014/main" id="{20F99889-7EFA-45B7-8462-8D6379795FE2}"/>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114009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3200" b="0" i="0" u="none" strike="noStrike" kern="1200" cap="none" spc="0" normalizeH="0" baseline="0" noProof="0" dirty="0">
              <a:ln>
                <a:noFill/>
              </a:ln>
              <a:solidFill>
                <a:prstClr val="white"/>
              </a:solidFill>
              <a:effectLst/>
              <a:uLnTx/>
              <a:uFillTx/>
              <a:latin typeface="Arial"/>
            </a:endParaRPr>
          </a:p>
        </p:txBody>
      </p:sp>
      <p:sp>
        <p:nvSpPr>
          <p:cNvPr id="4" name="Content Placeholder 2">
            <a:extLst>
              <a:ext uri="{FF2B5EF4-FFF2-40B4-BE49-F238E27FC236}">
                <a16:creationId xmlns:a16="http://schemas.microsoft.com/office/drawing/2014/main" id="{250F42C8-62AC-40F3-B87B-9DEE192A9D54}"/>
              </a:ext>
            </a:extLst>
          </p:cNvPr>
          <p:cNvSpPr txBox="1">
            <a:spLocks/>
          </p:cNvSpPr>
          <p:nvPr/>
        </p:nvSpPr>
        <p:spPr>
          <a:xfrm>
            <a:off x="838200" y="134485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DE" sz="2400" b="0" i="0" u="none" strike="noStrike" kern="1200" cap="none" spc="0" normalizeH="0" baseline="0" noProof="0" dirty="0">
              <a:ln>
                <a:noFill/>
              </a:ln>
              <a:solidFill>
                <a:prstClr val="black"/>
              </a:solidFill>
              <a:effectLst/>
              <a:uLnTx/>
              <a:uFillTx/>
              <a:latin typeface="Arial"/>
            </a:endParaRPr>
          </a:p>
        </p:txBody>
      </p:sp>
      <p:sp>
        <p:nvSpPr>
          <p:cNvPr id="5" name="Rectangle 4">
            <a:extLst>
              <a:ext uri="{FF2B5EF4-FFF2-40B4-BE49-F238E27FC236}">
                <a16:creationId xmlns:a16="http://schemas.microsoft.com/office/drawing/2014/main" id="{0718F5D1-FDC0-43B7-BBC0-70206CEFF0B9}"/>
              </a:ext>
            </a:extLst>
          </p:cNvPr>
          <p:cNvSpPr/>
          <p:nvPr/>
        </p:nvSpPr>
        <p:spPr>
          <a:xfrm>
            <a:off x="91484" y="38213"/>
            <a:ext cx="1148363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chemeClr val="bg1"/>
                </a:solidFill>
                <a:effectLst/>
                <a:uLnTx/>
                <a:uFillTx/>
                <a:latin typeface="Arial"/>
              </a:rPr>
              <a:t>Vielen Dank für Ihre Aufmerksamkeit.</a:t>
            </a:r>
          </a:p>
        </p:txBody>
      </p:sp>
      <p:pic>
        <p:nvPicPr>
          <p:cNvPr id="2" name="Picture 1">
            <a:extLst>
              <a:ext uri="{FF2B5EF4-FFF2-40B4-BE49-F238E27FC236}">
                <a16:creationId xmlns:a16="http://schemas.microsoft.com/office/drawing/2014/main" id="{78B2C9E9-9086-436C-83D5-BFE3BA72F3A1}"/>
              </a:ext>
            </a:extLst>
          </p:cNvPr>
          <p:cNvPicPr>
            <a:picLocks noChangeAspect="1"/>
          </p:cNvPicPr>
          <p:nvPr/>
        </p:nvPicPr>
        <p:blipFill rotWithShape="1">
          <a:blip r:embed="rId2"/>
          <a:srcRect l="16016" t="9904" r="17187" b="8750"/>
          <a:stretch/>
        </p:blipFill>
        <p:spPr>
          <a:xfrm>
            <a:off x="1952625" y="781050"/>
            <a:ext cx="7743825" cy="5108207"/>
          </a:xfrm>
          <a:prstGeom prst="rect">
            <a:avLst/>
          </a:prstGeom>
        </p:spPr>
      </p:pic>
      <p:sp>
        <p:nvSpPr>
          <p:cNvPr id="7" name="Rectangle 6">
            <a:extLst>
              <a:ext uri="{FF2B5EF4-FFF2-40B4-BE49-F238E27FC236}">
                <a16:creationId xmlns:a16="http://schemas.microsoft.com/office/drawing/2014/main" id="{47A2164E-8716-4CE6-9B92-6F23765EB778}"/>
              </a:ext>
            </a:extLst>
          </p:cNvPr>
          <p:cNvSpPr/>
          <p:nvPr/>
        </p:nvSpPr>
        <p:spPr>
          <a:xfrm>
            <a:off x="1335147" y="5693400"/>
            <a:ext cx="8996312" cy="58477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Arial"/>
                <a:hlinkClick r:id="rId3"/>
              </a:rPr>
              <a:t>www.kliol-projekt.ukhd.de</a:t>
            </a:r>
            <a:endParaRPr kumimoji="0" lang="de-DE" sz="3200" b="1" i="0" u="none" strike="noStrike" kern="1200" cap="none" spc="0" normalizeH="0" baseline="0" noProof="0" dirty="0">
              <a:ln>
                <a:noFill/>
              </a:ln>
              <a:solidFill>
                <a:prstClr val="black"/>
              </a:solidFill>
              <a:effectLst/>
              <a:uLnTx/>
              <a:uFillTx/>
              <a:latin typeface="Arial"/>
            </a:endParaRPr>
          </a:p>
        </p:txBody>
      </p:sp>
      <p:sp>
        <p:nvSpPr>
          <p:cNvPr id="6" name="Rectangle 5">
            <a:extLst>
              <a:ext uri="{FF2B5EF4-FFF2-40B4-BE49-F238E27FC236}">
                <a16:creationId xmlns:a16="http://schemas.microsoft.com/office/drawing/2014/main" id="{BE684245-1B62-4AC8-9E57-1816E3E68B9C}"/>
              </a:ext>
            </a:extLst>
          </p:cNvPr>
          <p:cNvSpPr/>
          <p:nvPr/>
        </p:nvSpPr>
        <p:spPr>
          <a:xfrm>
            <a:off x="1335147" y="6283788"/>
            <a:ext cx="8996312"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prstClr val="black"/>
                </a:solidFill>
                <a:latin typeface="Arial"/>
                <a:hlinkClick r:id="rId4"/>
              </a:rPr>
              <a:t>Alina.herrmann@uni-heidelberg.de</a:t>
            </a:r>
            <a:r>
              <a:rPr lang="de-DE" sz="1600" b="1" dirty="0">
                <a:solidFill>
                  <a:prstClr val="black"/>
                </a:solidFill>
                <a:latin typeface="Arial"/>
              </a:rPr>
              <a:t> </a:t>
            </a:r>
            <a:endParaRPr kumimoji="0" lang="de-DE" sz="1600" b="1" i="0" u="none" strike="noStrike" kern="1200" cap="none" spc="0" normalizeH="0" baseline="0" noProof="0" dirty="0">
              <a:ln>
                <a:noFill/>
              </a:ln>
              <a:solidFill>
                <a:prstClr val="black"/>
              </a:solidFill>
              <a:effectLst/>
              <a:uLnTx/>
              <a:uFillTx/>
              <a:latin typeface="Arial"/>
            </a:endParaRPr>
          </a:p>
        </p:txBody>
      </p:sp>
      <p:sp>
        <p:nvSpPr>
          <p:cNvPr id="8" name="TextBox 7">
            <a:extLst>
              <a:ext uri="{FF2B5EF4-FFF2-40B4-BE49-F238E27FC236}">
                <a16:creationId xmlns:a16="http://schemas.microsoft.com/office/drawing/2014/main" id="{FEAA94EF-91F0-4A37-916D-1E2C2D51A4E6}"/>
              </a:ext>
            </a:extLst>
          </p:cNvPr>
          <p:cNvSpPr txBox="1"/>
          <p:nvPr/>
        </p:nvSpPr>
        <p:spPr>
          <a:xfrm>
            <a:off x="9182100" y="6604343"/>
            <a:ext cx="3009900" cy="215444"/>
          </a:xfrm>
          <a:prstGeom prst="rect">
            <a:avLst/>
          </a:prstGeom>
          <a:solidFill>
            <a:srgbClr val="7D8896"/>
          </a:solidFill>
        </p:spPr>
        <p:txBody>
          <a:bodyPr wrap="square" rtlCol="0">
            <a:spAutoFit/>
          </a:bodyPr>
          <a:lstStyle/>
          <a:p>
            <a:r>
              <a:rPr lang="en-US" sz="800" dirty="0">
                <a:solidFill>
                  <a:schemeClr val="bg1"/>
                </a:solidFill>
              </a:rPr>
              <a:t>UKHD KliOL </a:t>
            </a:r>
            <a:r>
              <a:rPr lang="en-US" sz="800" dirty="0" err="1">
                <a:solidFill>
                  <a:schemeClr val="bg1"/>
                </a:solidFill>
              </a:rPr>
              <a:t>Steuerungsgruppe</a:t>
            </a:r>
            <a:r>
              <a:rPr lang="en-US" sz="800" dirty="0">
                <a:solidFill>
                  <a:schemeClr val="bg1"/>
                </a:solidFill>
              </a:rPr>
              <a:t> 23.02.2022</a:t>
            </a:r>
            <a:endParaRPr lang="en-DE" sz="800" dirty="0">
              <a:solidFill>
                <a:schemeClr val="bg1"/>
              </a:solidFill>
            </a:endParaRPr>
          </a:p>
        </p:txBody>
      </p:sp>
    </p:spTree>
    <p:extLst>
      <p:ext uri="{BB962C8B-B14F-4D97-AF65-F5344CB8AC3E}">
        <p14:creationId xmlns:p14="http://schemas.microsoft.com/office/powerpoint/2010/main" val="296600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Structure</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9" name="Diagram 8">
            <a:extLst>
              <a:ext uri="{FF2B5EF4-FFF2-40B4-BE49-F238E27FC236}">
                <a16:creationId xmlns:a16="http://schemas.microsoft.com/office/drawing/2014/main" id="{FB5D443D-4336-4F88-82CF-7843ADD1FE2C}"/>
              </a:ext>
            </a:extLst>
          </p:cNvPr>
          <p:cNvGraphicFramePr/>
          <p:nvPr>
            <p:extLst>
              <p:ext uri="{D42A27DB-BD31-4B8C-83A1-F6EECF244321}">
                <p14:modId xmlns:p14="http://schemas.microsoft.com/office/powerpoint/2010/main" val="1059793510"/>
              </p:ext>
            </p:extLst>
          </p:nvPr>
        </p:nvGraphicFramePr>
        <p:xfrm>
          <a:off x="1476703" y="1736688"/>
          <a:ext cx="9238593" cy="376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73AA35A-2957-4C06-8775-8FD75E8BFCE8}"/>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258224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Structure</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9" name="Diagram 8">
            <a:extLst>
              <a:ext uri="{FF2B5EF4-FFF2-40B4-BE49-F238E27FC236}">
                <a16:creationId xmlns:a16="http://schemas.microsoft.com/office/drawing/2014/main" id="{FB5D443D-4336-4F88-82CF-7843ADD1FE2C}"/>
              </a:ext>
            </a:extLst>
          </p:cNvPr>
          <p:cNvGraphicFramePr/>
          <p:nvPr>
            <p:extLst>
              <p:ext uri="{D42A27DB-BD31-4B8C-83A1-F6EECF244321}">
                <p14:modId xmlns:p14="http://schemas.microsoft.com/office/powerpoint/2010/main" val="1662193065"/>
              </p:ext>
            </p:extLst>
          </p:nvPr>
        </p:nvGraphicFramePr>
        <p:xfrm>
          <a:off x="1476703" y="1736688"/>
          <a:ext cx="9238593" cy="376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14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spc="-1" dirty="0">
                <a:solidFill>
                  <a:prstClr val="white"/>
                </a:solidFill>
                <a:latin typeface="Calibri"/>
              </a:rPr>
              <a:t>Background 1</a:t>
            </a:r>
            <a:endParaRPr kumimoji="0" lang="de-DE" sz="3200" b="1" i="0" u="none" strike="noStrike" kern="1200" cap="none" spc="-1" normalizeH="0" baseline="0" noProof="0" dirty="0">
              <a:ln>
                <a:noFill/>
              </a:ln>
              <a:solidFill>
                <a:prstClr val="white"/>
              </a:solidFill>
              <a:effectLst/>
              <a:uLnTx/>
              <a:uFillTx/>
              <a:latin typeface="Calibri"/>
            </a:endParaRPr>
          </a:p>
        </p:txBody>
      </p:sp>
      <p:pic>
        <p:nvPicPr>
          <p:cNvPr id="6" name="Picture 5">
            <a:extLst>
              <a:ext uri="{FF2B5EF4-FFF2-40B4-BE49-F238E27FC236}">
                <a16:creationId xmlns:a16="http://schemas.microsoft.com/office/drawing/2014/main" id="{B7FB933D-0BB0-49F5-865E-79263A7DCEA6}"/>
              </a:ext>
            </a:extLst>
          </p:cNvPr>
          <p:cNvPicPr>
            <a:picLocks noChangeAspect="1"/>
          </p:cNvPicPr>
          <p:nvPr/>
        </p:nvPicPr>
        <p:blipFill rotWithShape="1">
          <a:blip r:embed="rId2"/>
          <a:srcRect l="8119" t="30087" r="61092" b="13706"/>
          <a:stretch/>
        </p:blipFill>
        <p:spPr>
          <a:xfrm>
            <a:off x="406400" y="757513"/>
            <a:ext cx="5882640" cy="5817203"/>
          </a:xfrm>
          <a:prstGeom prst="rect">
            <a:avLst/>
          </a:prstGeom>
        </p:spPr>
      </p:pic>
      <p:sp>
        <p:nvSpPr>
          <p:cNvPr id="2" name="TextBox 1">
            <a:extLst>
              <a:ext uri="{FF2B5EF4-FFF2-40B4-BE49-F238E27FC236}">
                <a16:creationId xmlns:a16="http://schemas.microsoft.com/office/drawing/2014/main" id="{603EAA8F-C6D6-4536-A75C-D9512254565E}"/>
              </a:ext>
            </a:extLst>
          </p:cNvPr>
          <p:cNvSpPr txBox="1"/>
          <p:nvPr/>
        </p:nvSpPr>
        <p:spPr>
          <a:xfrm>
            <a:off x="5189038" y="6344731"/>
            <a:ext cx="49508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Tennison et al 2021, Lancet Planetary Health</a:t>
            </a:r>
            <a:endParaRPr kumimoji="0" lang="en-DE" sz="1200" b="0" i="0" u="none" strike="noStrike" kern="1200" cap="none" spc="0" normalizeH="0" baseline="0" noProof="0" dirty="0">
              <a:ln>
                <a:noFill/>
              </a:ln>
              <a:solidFill>
                <a:prstClr val="black"/>
              </a:solidFill>
              <a:effectLst/>
              <a:uLnTx/>
              <a:uFillTx/>
              <a:latin typeface="Arial"/>
            </a:endParaRPr>
          </a:p>
        </p:txBody>
      </p:sp>
      <p:sp>
        <p:nvSpPr>
          <p:cNvPr id="7" name="Title 1">
            <a:extLst>
              <a:ext uri="{FF2B5EF4-FFF2-40B4-BE49-F238E27FC236}">
                <a16:creationId xmlns:a16="http://schemas.microsoft.com/office/drawing/2014/main" id="{4891762C-2A9C-4D2D-8013-DBA45D9DACEF}"/>
              </a:ext>
            </a:extLst>
          </p:cNvPr>
          <p:cNvSpPr txBox="1">
            <a:spLocks/>
          </p:cNvSpPr>
          <p:nvPr/>
        </p:nvSpPr>
        <p:spPr>
          <a:xfrm>
            <a:off x="6393180" y="2856803"/>
            <a:ext cx="5577840" cy="38726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black"/>
                </a:solidFill>
                <a:latin typeface="Arial"/>
              </a:rPr>
              <a:t>More </a:t>
            </a:r>
            <a:r>
              <a:rPr lang="de-DE" sz="3200" dirty="0" err="1">
                <a:solidFill>
                  <a:prstClr val="black"/>
                </a:solidFill>
                <a:latin typeface="Arial"/>
              </a:rPr>
              <a:t>than</a:t>
            </a:r>
            <a:r>
              <a:rPr lang="de-DE" sz="3200" dirty="0">
                <a:solidFill>
                  <a:prstClr val="black"/>
                </a:solidFill>
                <a:latin typeface="Arial"/>
              </a:rPr>
              <a:t> 2/3rd of Health Systems‘ </a:t>
            </a:r>
            <a:r>
              <a:rPr lang="de-DE" sz="3200" dirty="0" err="1">
                <a:solidFill>
                  <a:prstClr val="black"/>
                </a:solidFill>
                <a:latin typeface="Arial"/>
              </a:rPr>
              <a:t>Emissions</a:t>
            </a:r>
            <a:r>
              <a:rPr lang="de-DE" sz="3200" dirty="0">
                <a:solidFill>
                  <a:prstClr val="black"/>
                </a:solidFill>
                <a:latin typeface="Arial"/>
              </a:rPr>
              <a:t> </a:t>
            </a:r>
            <a:r>
              <a:rPr lang="de-DE" sz="3200" dirty="0" err="1">
                <a:solidFill>
                  <a:prstClr val="black"/>
                </a:solidFill>
                <a:latin typeface="Arial"/>
              </a:rPr>
              <a:t>are</a:t>
            </a:r>
            <a:r>
              <a:rPr lang="de-DE" sz="3200" dirty="0">
                <a:solidFill>
                  <a:prstClr val="black"/>
                </a:solidFill>
                <a:latin typeface="Arial"/>
              </a:rPr>
              <a:t> Scope-3 </a:t>
            </a:r>
            <a:r>
              <a:rPr lang="de-DE" sz="3200" dirty="0" err="1">
                <a:solidFill>
                  <a:prstClr val="black"/>
                </a:solidFill>
                <a:latin typeface="Arial"/>
              </a:rPr>
              <a:t>Emissions</a:t>
            </a:r>
            <a:endParaRPr kumimoji="0" lang="de-DE" sz="3200" b="0" i="0" u="none" strike="noStrike" kern="1200" cap="none" spc="0" normalizeH="0" baseline="0" noProof="0" dirty="0">
              <a:ln>
                <a:noFill/>
              </a:ln>
              <a:solidFill>
                <a:prstClr val="black"/>
              </a:solidFill>
              <a:effectLst/>
              <a:uLnTx/>
              <a:uFillTx/>
              <a:latin typeface="Arial"/>
            </a:endParaRPr>
          </a:p>
        </p:txBody>
      </p:sp>
      <p:sp>
        <p:nvSpPr>
          <p:cNvPr id="9" name="TextBox 8">
            <a:extLst>
              <a:ext uri="{FF2B5EF4-FFF2-40B4-BE49-F238E27FC236}">
                <a16:creationId xmlns:a16="http://schemas.microsoft.com/office/drawing/2014/main" id="{6DBC2CAA-50E2-4C3E-A67A-2511DF716372}"/>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4013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6EA5-5604-4115-9867-6BC2D3A17AF7}"/>
              </a:ext>
            </a:extLst>
          </p:cNvPr>
          <p:cNvSpPr>
            <a:spLocks noGrp="1"/>
          </p:cNvSpPr>
          <p:nvPr>
            <p:ph type="title"/>
          </p:nvPr>
        </p:nvSpPr>
        <p:spPr>
          <a:xfrm>
            <a:off x="609600" y="535140"/>
            <a:ext cx="10972800" cy="1143000"/>
          </a:xfrm>
        </p:spPr>
        <p:txBody>
          <a:bodyPr/>
          <a:lstStyle/>
          <a:p>
            <a:r>
              <a:rPr lang="en-US" dirty="0"/>
              <a:t>CO2-Reporting in German Hospitals</a:t>
            </a:r>
            <a:endParaRPr lang="en-DE" dirty="0"/>
          </a:p>
        </p:txBody>
      </p:sp>
      <p:sp>
        <p:nvSpPr>
          <p:cNvPr id="4" name="TextShape 1">
            <a:extLst>
              <a:ext uri="{FF2B5EF4-FFF2-40B4-BE49-F238E27FC236}">
                <a16:creationId xmlns:a16="http://schemas.microsoft.com/office/drawing/2014/main" id="{DC54A169-CC8F-4170-B9B5-A16A8CEA30ED}"/>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Backgroun</a:t>
            </a:r>
            <a:r>
              <a:rPr lang="de-DE" sz="3200" b="1" spc="-1" dirty="0">
                <a:solidFill>
                  <a:srgbClr val="FFFFFF"/>
                </a:solidFill>
                <a:latin typeface="Calibri"/>
              </a:rPr>
              <a:t>d 2</a:t>
            </a:r>
            <a:endParaRPr kumimoji="0" lang="de-DE" sz="3200" b="0" i="0" u="none" strike="noStrike" kern="1200" cap="none" spc="-1" normalizeH="0" baseline="0" noProof="0" dirty="0">
              <a:ln>
                <a:noFill/>
              </a:ln>
              <a:solidFill>
                <a:srgbClr val="000000"/>
              </a:solidFill>
              <a:effectLst/>
              <a:uLnTx/>
              <a:uFillTx/>
              <a:latin typeface="Calibri"/>
            </a:endParaRPr>
          </a:p>
        </p:txBody>
      </p:sp>
      <p:sp>
        <p:nvSpPr>
          <p:cNvPr id="6" name="Content Placeholder 5">
            <a:extLst>
              <a:ext uri="{FF2B5EF4-FFF2-40B4-BE49-F238E27FC236}">
                <a16:creationId xmlns:a16="http://schemas.microsoft.com/office/drawing/2014/main" id="{A521D91A-06E9-4BE8-B924-7772369DE476}"/>
              </a:ext>
            </a:extLst>
          </p:cNvPr>
          <p:cNvSpPr>
            <a:spLocks noGrp="1"/>
          </p:cNvSpPr>
          <p:nvPr>
            <p:ph idx="1"/>
          </p:nvPr>
        </p:nvSpPr>
        <p:spPr>
          <a:xfrm>
            <a:off x="7174549" y="2081305"/>
            <a:ext cx="4805680" cy="4525963"/>
          </a:xfrm>
        </p:spPr>
        <p:txBody>
          <a:bodyPr/>
          <a:lstStyle/>
          <a:p>
            <a:pPr lvl="0"/>
            <a:r>
              <a:rPr lang="en-US" dirty="0"/>
              <a:t>In 2020 in Germany 232 out of 1925 hospitals reported their GHG emissions (12%).</a:t>
            </a:r>
            <a:endParaRPr lang="en-DE" dirty="0"/>
          </a:p>
          <a:p>
            <a:pPr lvl="0"/>
            <a:r>
              <a:rPr lang="en-US" dirty="0"/>
              <a:t>62 hospitals reported hospital specific data (3%). </a:t>
            </a:r>
            <a:endParaRPr lang="en-DE" dirty="0"/>
          </a:p>
          <a:p>
            <a:pPr lvl="0"/>
            <a:r>
              <a:rPr lang="en-US" dirty="0"/>
              <a:t>None reported Scope 3 emissions. </a:t>
            </a:r>
            <a:endParaRPr lang="en-DE" dirty="0"/>
          </a:p>
          <a:p>
            <a:endParaRPr lang="en-DE" dirty="0"/>
          </a:p>
        </p:txBody>
      </p:sp>
      <p:sp>
        <p:nvSpPr>
          <p:cNvPr id="16" name="Rectangle 15">
            <a:extLst>
              <a:ext uri="{FF2B5EF4-FFF2-40B4-BE49-F238E27FC236}">
                <a16:creationId xmlns:a16="http://schemas.microsoft.com/office/drawing/2014/main" id="{B3DC0033-B3AE-4D60-80D0-7ADFDD1A35D6}"/>
              </a:ext>
            </a:extLst>
          </p:cNvPr>
          <p:cNvSpPr/>
          <p:nvPr/>
        </p:nvSpPr>
        <p:spPr>
          <a:xfrm>
            <a:off x="680720" y="5971473"/>
            <a:ext cx="11511280" cy="461665"/>
          </a:xfrm>
          <a:prstGeom prst="rect">
            <a:avLst/>
          </a:prstGeom>
        </p:spPr>
        <p:txBody>
          <a:bodyPr wrap="square">
            <a:spAutoFit/>
          </a:bodyPr>
          <a:lstStyle/>
          <a:p>
            <a:r>
              <a:rPr lang="en-US" sz="1200" dirty="0"/>
              <a:t>Source: Quitmann, C., Sauerborn, R., &amp; Herrmann, A. (2021). Gaps in reporting greenhouse gas emissions by German Hospitals—A systematic grey literature review. </a:t>
            </a:r>
            <a:r>
              <a:rPr lang="en-US" sz="1200" i="1" dirty="0"/>
              <a:t>Sustainability</a:t>
            </a:r>
            <a:r>
              <a:rPr lang="en-US" sz="1200" dirty="0"/>
              <a:t>, </a:t>
            </a:r>
            <a:r>
              <a:rPr lang="en-US" sz="1200" i="1" dirty="0"/>
              <a:t>13</a:t>
            </a:r>
            <a:r>
              <a:rPr lang="en-US" sz="1200" dirty="0"/>
              <a:t>(3), 1430.</a:t>
            </a:r>
            <a:endParaRPr lang="en-DE" sz="1200" dirty="0"/>
          </a:p>
        </p:txBody>
      </p:sp>
      <p:pic>
        <p:nvPicPr>
          <p:cNvPr id="18" name="Picture 17">
            <a:extLst>
              <a:ext uri="{FF2B5EF4-FFF2-40B4-BE49-F238E27FC236}">
                <a16:creationId xmlns:a16="http://schemas.microsoft.com/office/drawing/2014/main" id="{23C279E4-23F7-4DA1-9A68-68699307A58F}"/>
              </a:ext>
            </a:extLst>
          </p:cNvPr>
          <p:cNvPicPr>
            <a:picLocks noChangeAspect="1"/>
          </p:cNvPicPr>
          <p:nvPr/>
        </p:nvPicPr>
        <p:blipFill>
          <a:blip r:embed="rId2"/>
          <a:stretch>
            <a:fillRect/>
          </a:stretch>
        </p:blipFill>
        <p:spPr>
          <a:xfrm>
            <a:off x="211771" y="2002756"/>
            <a:ext cx="6879147" cy="3564649"/>
          </a:xfrm>
          <a:prstGeom prst="rect">
            <a:avLst/>
          </a:prstGeom>
        </p:spPr>
      </p:pic>
      <p:sp>
        <p:nvSpPr>
          <p:cNvPr id="7" name="TextBox 6">
            <a:extLst>
              <a:ext uri="{FF2B5EF4-FFF2-40B4-BE49-F238E27FC236}">
                <a16:creationId xmlns:a16="http://schemas.microsoft.com/office/drawing/2014/main" id="{0002A7ED-1055-4103-914C-EC6915625580}"/>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3891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3560-7286-4C2A-8A93-055BB33A1B2C}"/>
              </a:ext>
            </a:extLst>
          </p:cNvPr>
          <p:cNvSpPr>
            <a:spLocks noGrp="1"/>
          </p:cNvSpPr>
          <p:nvPr>
            <p:ph type="title"/>
          </p:nvPr>
        </p:nvSpPr>
        <p:spPr>
          <a:xfrm>
            <a:off x="609599" y="678663"/>
            <a:ext cx="10972800" cy="1143000"/>
          </a:xfrm>
        </p:spPr>
        <p:txBody>
          <a:bodyPr/>
          <a:lstStyle/>
          <a:p>
            <a:r>
              <a:rPr lang="en-US" sz="4000" dirty="0"/>
              <a:t>Climate Change Mitigation in Hospitals can have Health Co-benefits</a:t>
            </a:r>
            <a:endParaRPr lang="en-DE" sz="4000" dirty="0"/>
          </a:p>
        </p:txBody>
      </p:sp>
      <p:graphicFrame>
        <p:nvGraphicFramePr>
          <p:cNvPr id="5" name="Content Placeholder 4">
            <a:extLst>
              <a:ext uri="{FF2B5EF4-FFF2-40B4-BE49-F238E27FC236}">
                <a16:creationId xmlns:a16="http://schemas.microsoft.com/office/drawing/2014/main" id="{E77F970D-7FB8-4A33-9143-91A13393F0C3}"/>
              </a:ext>
            </a:extLst>
          </p:cNvPr>
          <p:cNvGraphicFramePr>
            <a:graphicFrameLocks noGrp="1"/>
          </p:cNvGraphicFramePr>
          <p:nvPr>
            <p:ph idx="1"/>
            <p:extLst>
              <p:ext uri="{D42A27DB-BD31-4B8C-83A1-F6EECF244321}">
                <p14:modId xmlns:p14="http://schemas.microsoft.com/office/powerpoint/2010/main" val="3664819025"/>
              </p:ext>
            </p:extLst>
          </p:nvPr>
        </p:nvGraphicFramePr>
        <p:xfrm>
          <a:off x="609599" y="1821663"/>
          <a:ext cx="1054231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Shape 1">
            <a:extLst>
              <a:ext uri="{FF2B5EF4-FFF2-40B4-BE49-F238E27FC236}">
                <a16:creationId xmlns:a16="http://schemas.microsoft.com/office/drawing/2014/main" id="{C8272045-27F9-48B6-B17C-16B327E8BB79}"/>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Backgroun</a:t>
            </a:r>
            <a:r>
              <a:rPr lang="de-DE" sz="3200" b="1" spc="-1" dirty="0">
                <a:solidFill>
                  <a:srgbClr val="FFFFFF"/>
                </a:solidFill>
                <a:latin typeface="Calibri"/>
              </a:rPr>
              <a:t>d 3</a:t>
            </a:r>
            <a:endParaRPr kumimoji="0" lang="de-DE" sz="3200" b="0" i="0" u="none" strike="noStrike" kern="1200" cap="none" spc="-1" normalizeH="0" baseline="0" noProof="0" dirty="0">
              <a:ln>
                <a:noFill/>
              </a:ln>
              <a:solidFill>
                <a:srgbClr val="000000"/>
              </a:solidFill>
              <a:effectLst/>
              <a:uLnTx/>
              <a:uFillTx/>
              <a:latin typeface="Calibri"/>
            </a:endParaRPr>
          </a:p>
        </p:txBody>
      </p:sp>
      <p:sp>
        <p:nvSpPr>
          <p:cNvPr id="6" name="TextBox 5">
            <a:extLst>
              <a:ext uri="{FF2B5EF4-FFF2-40B4-BE49-F238E27FC236}">
                <a16:creationId xmlns:a16="http://schemas.microsoft.com/office/drawing/2014/main" id="{BBEF9471-3207-40B4-8DC0-4BCB789E0ED1}"/>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
        <p:nvSpPr>
          <p:cNvPr id="7" name="TextBox 6">
            <a:extLst>
              <a:ext uri="{FF2B5EF4-FFF2-40B4-BE49-F238E27FC236}">
                <a16:creationId xmlns:a16="http://schemas.microsoft.com/office/drawing/2014/main" id="{DF10963F-A7FD-4CF4-8D56-322993854F1F}"/>
              </a:ext>
            </a:extLst>
          </p:cNvPr>
          <p:cNvSpPr txBox="1"/>
          <p:nvPr/>
        </p:nvSpPr>
        <p:spPr>
          <a:xfrm>
            <a:off x="708360" y="6347626"/>
            <a:ext cx="10775280" cy="369332"/>
          </a:xfrm>
          <a:prstGeom prst="rect">
            <a:avLst/>
          </a:prstGeom>
          <a:noFill/>
        </p:spPr>
        <p:txBody>
          <a:bodyPr wrap="square" rtlCol="0">
            <a:spAutoFit/>
          </a:bodyPr>
          <a:lstStyle/>
          <a:p>
            <a:r>
              <a:rPr lang="en-US" dirty="0"/>
              <a:t>*Miah et al 2018</a:t>
            </a:r>
            <a:endParaRPr lang="en-DE" dirty="0"/>
          </a:p>
        </p:txBody>
      </p:sp>
    </p:spTree>
    <p:extLst>
      <p:ext uri="{BB962C8B-B14F-4D97-AF65-F5344CB8AC3E}">
        <p14:creationId xmlns:p14="http://schemas.microsoft.com/office/powerpoint/2010/main" val="374374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a:extLst>
              <a:ext uri="{FF2B5EF4-FFF2-40B4-BE49-F238E27FC236}">
                <a16:creationId xmlns:a16="http://schemas.microsoft.com/office/drawing/2014/main" id="{CDE14470-D44D-49B6-826D-DA3C1D9EC38B}"/>
              </a:ext>
            </a:extLst>
          </p:cNvPr>
          <p:cNvSpPr txBox="1"/>
          <p:nvPr/>
        </p:nvSpPr>
        <p:spPr>
          <a:xfrm>
            <a:off x="0" y="0"/>
            <a:ext cx="11483640" cy="539640"/>
          </a:xfrm>
          <a:prstGeom prst="rect">
            <a:avLst/>
          </a:prstGeom>
          <a:solidFill>
            <a:srgbClr val="465569">
              <a:alpha val="70000"/>
            </a:srgbClr>
          </a:solidFill>
          <a:ln>
            <a:noFill/>
          </a:ln>
        </p:spPr>
        <p:txBody>
          <a:bodyPr lIns="180000" tIns="45000" rIns="18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1" normalizeH="0" baseline="0" noProof="0" dirty="0" err="1">
                <a:ln>
                  <a:noFill/>
                </a:ln>
                <a:solidFill>
                  <a:srgbClr val="FFFFFF"/>
                </a:solidFill>
                <a:effectLst/>
                <a:uLnTx/>
                <a:uFillTx/>
                <a:latin typeface="Calibri"/>
              </a:rPr>
              <a:t>Structure</a:t>
            </a:r>
            <a:endParaRPr kumimoji="0" lang="de-DE" sz="3200" b="0" i="0" u="none" strike="noStrike" kern="1200" cap="none" spc="-1" normalizeH="0" baseline="0" noProof="0" dirty="0">
              <a:ln>
                <a:noFill/>
              </a:ln>
              <a:solidFill>
                <a:srgbClr val="000000"/>
              </a:solidFill>
              <a:effectLst/>
              <a:uLnTx/>
              <a:uFillTx/>
              <a:latin typeface="Calibri"/>
            </a:endParaRPr>
          </a:p>
        </p:txBody>
      </p:sp>
      <p:graphicFrame>
        <p:nvGraphicFramePr>
          <p:cNvPr id="9" name="Diagram 8">
            <a:extLst>
              <a:ext uri="{FF2B5EF4-FFF2-40B4-BE49-F238E27FC236}">
                <a16:creationId xmlns:a16="http://schemas.microsoft.com/office/drawing/2014/main" id="{FB5D443D-4336-4F88-82CF-7843ADD1FE2C}"/>
              </a:ext>
            </a:extLst>
          </p:cNvPr>
          <p:cNvGraphicFramePr/>
          <p:nvPr>
            <p:extLst>
              <p:ext uri="{D42A27DB-BD31-4B8C-83A1-F6EECF244321}">
                <p14:modId xmlns:p14="http://schemas.microsoft.com/office/powerpoint/2010/main" val="1322286189"/>
              </p:ext>
            </p:extLst>
          </p:nvPr>
        </p:nvGraphicFramePr>
        <p:xfrm>
          <a:off x="1476703" y="1736688"/>
          <a:ext cx="9238593" cy="376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247A719-03A1-4A14-AC0F-FCFD39EB6BFA}"/>
              </a:ext>
            </a:extLst>
          </p:cNvPr>
          <p:cNvSpPr txBox="1"/>
          <p:nvPr/>
        </p:nvSpPr>
        <p:spPr>
          <a:xfrm>
            <a:off x="9182100" y="6642556"/>
            <a:ext cx="3009900" cy="200055"/>
          </a:xfrm>
          <a:prstGeom prst="rect">
            <a:avLst/>
          </a:prstGeom>
          <a:solidFill>
            <a:srgbClr val="7D8896"/>
          </a:solidFill>
        </p:spPr>
        <p:txBody>
          <a:bodyPr wrap="square" rtlCol="0">
            <a:spAutoFit/>
          </a:bodyPr>
          <a:lstStyle/>
          <a:p>
            <a:r>
              <a:rPr lang="en-US" sz="700" dirty="0">
                <a:solidFill>
                  <a:schemeClr val="bg1"/>
                </a:solidFill>
              </a:rPr>
              <a:t>HIGH SYMPOSIUM 2022</a:t>
            </a:r>
            <a:endParaRPr lang="en-DE" sz="700" dirty="0">
              <a:solidFill>
                <a:schemeClr val="bg1"/>
              </a:solidFill>
            </a:endParaRPr>
          </a:p>
        </p:txBody>
      </p:sp>
    </p:spTree>
    <p:extLst>
      <p:ext uri="{BB962C8B-B14F-4D97-AF65-F5344CB8AC3E}">
        <p14:creationId xmlns:p14="http://schemas.microsoft.com/office/powerpoint/2010/main" val="400127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TextShape 1">
            <a:extLst>
              <a:ext uri="{FF2B5EF4-FFF2-40B4-BE49-F238E27FC236}">
                <a16:creationId xmlns:a16="http://schemas.microsoft.com/office/drawing/2014/main" id="{088749B6-5329-47FB-9AD5-1F1C3DBA0A1C}"/>
              </a:ext>
            </a:extLst>
          </p:cNvPr>
          <p:cNvSpPr txBox="1"/>
          <p:nvPr/>
        </p:nvSpPr>
        <p:spPr>
          <a:xfrm>
            <a:off x="405616" y="2510768"/>
            <a:ext cx="8540834" cy="2325183"/>
          </a:xfrm>
          <a:prstGeom prst="rect">
            <a:avLst/>
          </a:prstGeom>
          <a:solidFill>
            <a:srgbClr val="465569">
              <a:alpha val="70000"/>
            </a:srgbClr>
          </a:solidFill>
          <a:ln>
            <a:noFill/>
          </a:ln>
        </p:spPr>
        <p:txBody>
          <a:bodyPr lIns="180000" tIns="45000" rIns="180000" bIns="45000" anchor="ctr">
            <a:noAutofit/>
          </a:bodyPr>
          <a:lstStyle/>
          <a:p>
            <a:pPr>
              <a:defRPr/>
            </a:pPr>
            <a:endParaRPr kumimoji="0" lang="de-DE" sz="3600" b="1" i="0" u="none" strike="noStrike" kern="1200" cap="none" spc="-1" normalizeH="0" baseline="0" noProof="0" dirty="0">
              <a:ln>
                <a:noFill/>
              </a:ln>
              <a:solidFill>
                <a:schemeClr val="bg1"/>
              </a:solidFill>
              <a:effectLst/>
              <a:uLnTx/>
              <a:uFillTx/>
            </a:endParaRPr>
          </a:p>
          <a:p>
            <a:pPr>
              <a:defRPr/>
            </a:pPr>
            <a:r>
              <a:rPr kumimoji="0" lang="de-DE" sz="3600" b="1" i="0" u="none" strike="noStrike" kern="1200" cap="none" spc="-1" normalizeH="0" baseline="0" noProof="0" dirty="0">
                <a:ln>
                  <a:noFill/>
                </a:ln>
                <a:solidFill>
                  <a:schemeClr val="bg1"/>
                </a:solidFill>
                <a:effectLst/>
                <a:uLnTx/>
                <a:uFillTx/>
              </a:rPr>
              <a:t>The KliOL-Project* - </a:t>
            </a:r>
            <a:r>
              <a:rPr lang="en-US" sz="3600" b="1" dirty="0">
                <a:solidFill>
                  <a:schemeClr val="bg1"/>
                </a:solidFill>
              </a:rPr>
              <a:t>Climate Change Mitigation in Hospitals through optimization of supply chains</a:t>
            </a:r>
          </a:p>
          <a:p>
            <a:pPr>
              <a:defRPr/>
            </a:pPr>
            <a:endParaRPr lang="en-US" sz="1100" b="1" dirty="0">
              <a:solidFill>
                <a:schemeClr val="bg1"/>
              </a:solidFill>
            </a:endParaRPr>
          </a:p>
          <a:p>
            <a:pPr>
              <a:defRPr/>
            </a:pPr>
            <a:r>
              <a:rPr lang="en-US" b="1" dirty="0">
                <a:solidFill>
                  <a:schemeClr val="bg1"/>
                </a:solidFill>
              </a:rPr>
              <a:t>*Original </a:t>
            </a:r>
            <a:r>
              <a:rPr lang="en-US" b="1" dirty="0" err="1">
                <a:solidFill>
                  <a:schemeClr val="bg1"/>
                </a:solidFill>
              </a:rPr>
              <a:t>Titel</a:t>
            </a:r>
            <a:r>
              <a:rPr lang="en-US" b="1" dirty="0">
                <a:solidFill>
                  <a:schemeClr val="bg1"/>
                </a:solidFill>
              </a:rPr>
              <a:t>: </a:t>
            </a:r>
            <a:r>
              <a:rPr lang="en-US" b="1" dirty="0" err="1">
                <a:solidFill>
                  <a:schemeClr val="bg1"/>
                </a:solidFill>
              </a:rPr>
              <a:t>Klimaschutz</a:t>
            </a:r>
            <a:r>
              <a:rPr lang="en-US" b="1" dirty="0">
                <a:solidFill>
                  <a:schemeClr val="bg1"/>
                </a:solidFill>
              </a:rPr>
              <a:t> an </a:t>
            </a:r>
            <a:r>
              <a:rPr lang="en-US" b="1" dirty="0" err="1">
                <a:solidFill>
                  <a:schemeClr val="bg1"/>
                </a:solidFill>
              </a:rPr>
              <a:t>Kliniken</a:t>
            </a:r>
            <a:r>
              <a:rPr lang="en-US" b="1" dirty="0">
                <a:solidFill>
                  <a:schemeClr val="bg1"/>
                </a:solidFill>
              </a:rPr>
              <a:t> </a:t>
            </a:r>
            <a:r>
              <a:rPr lang="en-US" b="1" dirty="0" err="1">
                <a:solidFill>
                  <a:schemeClr val="bg1"/>
                </a:solidFill>
              </a:rPr>
              <a:t>durch</a:t>
            </a:r>
            <a:r>
              <a:rPr lang="en-US" b="1" dirty="0">
                <a:solidFill>
                  <a:schemeClr val="bg1"/>
                </a:solidFill>
              </a:rPr>
              <a:t> </a:t>
            </a:r>
            <a:r>
              <a:rPr lang="en-US" b="1" dirty="0" err="1">
                <a:solidFill>
                  <a:schemeClr val="bg1"/>
                </a:solidFill>
              </a:rPr>
              <a:t>Optimierung</a:t>
            </a:r>
            <a:r>
              <a:rPr lang="en-US" b="1" dirty="0">
                <a:solidFill>
                  <a:schemeClr val="bg1"/>
                </a:solidFill>
              </a:rPr>
              <a:t> von </a:t>
            </a:r>
            <a:r>
              <a:rPr lang="en-US" b="1" dirty="0" err="1">
                <a:solidFill>
                  <a:schemeClr val="bg1"/>
                </a:solidFill>
              </a:rPr>
              <a:t>Lieferketten</a:t>
            </a:r>
            <a:endParaRPr lang="en-DE"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1" normalizeH="0" baseline="0" noProof="0" dirty="0">
              <a:ln>
                <a:noFill/>
              </a:ln>
              <a:solidFill>
                <a:srgbClr val="000000"/>
              </a:solidFill>
              <a:effectLst/>
              <a:uLnTx/>
              <a:uFillTx/>
              <a:latin typeface="Calibri"/>
            </a:endParaRPr>
          </a:p>
        </p:txBody>
      </p:sp>
      <p:pic>
        <p:nvPicPr>
          <p:cNvPr id="13" name="Picture 12">
            <a:extLst>
              <a:ext uri="{FF2B5EF4-FFF2-40B4-BE49-F238E27FC236}">
                <a16:creationId xmlns:a16="http://schemas.microsoft.com/office/drawing/2014/main" id="{BA91F451-B134-4047-9FF0-926267CC90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616" y="4835951"/>
            <a:ext cx="3685617" cy="2022049"/>
          </a:xfrm>
          <a:prstGeom prst="rect">
            <a:avLst/>
          </a:prstGeom>
          <a:noFill/>
          <a:ln>
            <a:noFill/>
          </a:ln>
        </p:spPr>
      </p:pic>
      <p:pic>
        <p:nvPicPr>
          <p:cNvPr id="15" name="Picture 14">
            <a:extLst>
              <a:ext uri="{FF2B5EF4-FFF2-40B4-BE49-F238E27FC236}">
                <a16:creationId xmlns:a16="http://schemas.microsoft.com/office/drawing/2014/main" id="{9164ECF2-8ABE-447B-B497-37430C40E9AC}"/>
              </a:ext>
            </a:extLst>
          </p:cNvPr>
          <p:cNvPicPr/>
          <p:nvPr/>
        </p:nvPicPr>
        <p:blipFill>
          <a:blip r:embed="rId4"/>
          <a:stretch/>
        </p:blipFill>
        <p:spPr>
          <a:xfrm>
            <a:off x="8942354" y="2510768"/>
            <a:ext cx="2555076" cy="895547"/>
          </a:xfrm>
          <a:prstGeom prst="rect">
            <a:avLst/>
          </a:prstGeom>
          <a:ln>
            <a:noFill/>
          </a:ln>
        </p:spPr>
      </p:pic>
      <p:pic>
        <p:nvPicPr>
          <p:cNvPr id="1026" name="Picture 2" descr="Download of logos: ifeu gGmbH">
            <a:extLst>
              <a:ext uri="{FF2B5EF4-FFF2-40B4-BE49-F238E27FC236}">
                <a16:creationId xmlns:a16="http://schemas.microsoft.com/office/drawing/2014/main" id="{BFC8F5D0-3828-409E-B4F8-8798CB48CC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430" b="12207"/>
          <a:stretch/>
        </p:blipFill>
        <p:spPr bwMode="auto">
          <a:xfrm>
            <a:off x="8942354" y="3940404"/>
            <a:ext cx="2555075" cy="89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feu_Vorlage_16_9_v01">
  <a:themeElements>
    <a:clrScheme name="Benutzerdefiniert 18">
      <a:dk1>
        <a:sysClr val="windowText" lastClr="000000"/>
      </a:dk1>
      <a:lt1>
        <a:sysClr val="window" lastClr="FFFFFF"/>
      </a:lt1>
      <a:dk2>
        <a:srgbClr val="626B71"/>
      </a:dk2>
      <a:lt2>
        <a:srgbClr val="93C120"/>
      </a:lt2>
      <a:accent1>
        <a:srgbClr val="D2D12A"/>
      </a:accent1>
      <a:accent2>
        <a:srgbClr val="AE6C2D"/>
      </a:accent2>
      <a:accent3>
        <a:srgbClr val="EFD444"/>
      </a:accent3>
      <a:accent4>
        <a:srgbClr val="E98F00"/>
      </a:accent4>
      <a:accent5>
        <a:srgbClr val="BF303F"/>
      </a:accent5>
      <a:accent6>
        <a:srgbClr val="2F4E66"/>
      </a:accent6>
      <a:hlink>
        <a:srgbClr val="93C120"/>
      </a:hlink>
      <a:folHlink>
        <a:srgbClr val="BF30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noFill/>
        </a:ln>
      </a:spPr>
      <a:bodyPr rtlCol="0" anchor="t" anchorCtr="0"/>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räsentation1" id="{D78A1937-DE3F-49D5-A713-416DA503A425}" vid="{DA191673-B4F4-43B7-B9BD-02C29D7E68ED}"/>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1729</TotalTime>
  <Words>775</Words>
  <Application>Microsoft Office PowerPoint</Application>
  <PresentationFormat>Widescreen</PresentationFormat>
  <Paragraphs>112</Paragraphs>
  <Slides>20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DejaVu Sans</vt:lpstr>
      <vt:lpstr>Symbol</vt:lpstr>
      <vt:lpstr>Wingdings</vt:lpstr>
      <vt:lpstr>1_Office Theme</vt:lpstr>
      <vt:lpstr>2_Office Theme</vt:lpstr>
      <vt:lpstr>ifeu_Vorlage_16_9_v01</vt:lpstr>
      <vt:lpstr>PowerPoint Presentation</vt:lpstr>
      <vt:lpstr>PowerPoint Presentation</vt:lpstr>
      <vt:lpstr>PowerPoint Presentation</vt:lpstr>
      <vt:lpstr>PowerPoint Presentation</vt:lpstr>
      <vt:lpstr>PowerPoint Presentation</vt:lpstr>
      <vt:lpstr>CO2-Reporting in German Hospitals</vt:lpstr>
      <vt:lpstr>Climate Change Mitigation in Hospitals can have Health Co-benefits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Universitätsklinikum Heidelberg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Seidling, Hanna</dc:creator>
  <dc:description/>
  <cp:lastModifiedBy>Alina Herrmann</cp:lastModifiedBy>
  <cp:revision>1016</cp:revision>
  <cp:lastPrinted>2020-09-11T07:58:29Z</cp:lastPrinted>
  <dcterms:created xsi:type="dcterms:W3CDTF">2018-01-16T07:03:08Z</dcterms:created>
  <dcterms:modified xsi:type="dcterms:W3CDTF">2022-06-23T10:56:56Z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Universitätsklinikum Heidelberg</vt:lpwstr>
  </property>
  <property fmtid="{D5CDD505-2E9C-101B-9397-08002B2CF9AE}" pid="4" name="HiddenSlides">
    <vt:i4>4</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Breitbild</vt:lpwstr>
  </property>
  <property fmtid="{D5CDD505-2E9C-101B-9397-08002B2CF9AE}" pid="10" name="ScaleCrop">
    <vt:bool>false</vt:bool>
  </property>
  <property fmtid="{D5CDD505-2E9C-101B-9397-08002B2CF9AE}" pid="11" name="ShareDoc">
    <vt:bool>false</vt:bool>
  </property>
  <property fmtid="{D5CDD505-2E9C-101B-9397-08002B2CF9AE}" pid="12" name="Slides">
    <vt:i4>15</vt:i4>
  </property>
</Properties>
</file>