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5" r:id="rId4"/>
  </p:sldMasterIdLst>
  <p:notesMasterIdLst>
    <p:notesMasterId r:id="rId32"/>
  </p:notesMasterIdLst>
  <p:handoutMasterIdLst>
    <p:handoutMasterId r:id="rId33"/>
  </p:handoutMasterIdLst>
  <p:sldIdLst>
    <p:sldId id="789" r:id="rId5"/>
    <p:sldId id="833" r:id="rId6"/>
    <p:sldId id="834" r:id="rId7"/>
    <p:sldId id="835" r:id="rId8"/>
    <p:sldId id="836" r:id="rId9"/>
    <p:sldId id="837" r:id="rId10"/>
    <p:sldId id="840" r:id="rId11"/>
    <p:sldId id="839" r:id="rId12"/>
    <p:sldId id="838" r:id="rId13"/>
    <p:sldId id="844" r:id="rId14"/>
    <p:sldId id="845" r:id="rId15"/>
    <p:sldId id="846" r:id="rId16"/>
    <p:sldId id="847" r:id="rId17"/>
    <p:sldId id="848" r:id="rId18"/>
    <p:sldId id="849" r:id="rId19"/>
    <p:sldId id="850" r:id="rId20"/>
    <p:sldId id="851" r:id="rId21"/>
    <p:sldId id="859" r:id="rId22"/>
    <p:sldId id="853" r:id="rId23"/>
    <p:sldId id="854" r:id="rId24"/>
    <p:sldId id="855" r:id="rId25"/>
    <p:sldId id="822" r:id="rId26"/>
    <p:sldId id="829" r:id="rId27"/>
    <p:sldId id="857" r:id="rId28"/>
    <p:sldId id="830" r:id="rId29"/>
    <p:sldId id="831" r:id="rId30"/>
    <p:sldId id="858" r:id="rId3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80"/>
    <a:srgbClr val="CC00CC"/>
    <a:srgbClr val="FFFFCC"/>
    <a:srgbClr val="FFFFFF"/>
    <a:srgbClr val="CCFFFF"/>
    <a:srgbClr val="000099"/>
    <a:srgbClr val="0000CC"/>
    <a:srgbClr val="FF66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7" autoAdjust="0"/>
    <p:restoredTop sz="94654" autoAdjust="0"/>
  </p:normalViewPr>
  <p:slideViewPr>
    <p:cSldViewPr snapToGrid="0">
      <p:cViewPr varScale="1">
        <p:scale>
          <a:sx n="68" d="100"/>
          <a:sy n="68" d="100"/>
        </p:scale>
        <p:origin x="834" y="7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i PHFI" userId="08253723-a66f-4859-8da2-34b63a8baf1f" providerId="ADAL" clId="{13185A6B-0778-4951-9902-2013F49A83ED}"/>
    <pc:docChg chg="undo custSel modSld">
      <pc:chgData name="Aji PHFI" userId="08253723-a66f-4859-8da2-34b63a8baf1f" providerId="ADAL" clId="{13185A6B-0778-4951-9902-2013F49A83ED}" dt="2022-06-20T07:27:17.660" v="23" actId="113"/>
      <pc:docMkLst>
        <pc:docMk/>
      </pc:docMkLst>
      <pc:sldChg chg="modSp">
        <pc:chgData name="Aji PHFI" userId="08253723-a66f-4859-8da2-34b63a8baf1f" providerId="ADAL" clId="{13185A6B-0778-4951-9902-2013F49A83ED}" dt="2022-06-20T07:27:17.660" v="23" actId="113"/>
        <pc:sldMkLst>
          <pc:docMk/>
          <pc:sldMk cId="3490589298" sldId="831"/>
        </pc:sldMkLst>
        <pc:spChg chg="mod">
          <ac:chgData name="Aji PHFI" userId="08253723-a66f-4859-8da2-34b63a8baf1f" providerId="ADAL" clId="{13185A6B-0778-4951-9902-2013F49A83ED}" dt="2022-06-20T07:27:17.660" v="23" actId="113"/>
          <ac:spMkLst>
            <pc:docMk/>
            <pc:sldMk cId="3490589298" sldId="831"/>
            <ac:spMk id="4" creationId="{4C6488E9-5621-4AB9-9B24-654ED5BF70D3}"/>
          </ac:spMkLst>
        </pc:spChg>
      </pc:sldChg>
      <pc:sldChg chg="modSp">
        <pc:chgData name="Aji PHFI" userId="08253723-a66f-4859-8da2-34b63a8baf1f" providerId="ADAL" clId="{13185A6B-0778-4951-9902-2013F49A83ED}" dt="2022-06-20T07:19:11.851" v="0" actId="113"/>
        <pc:sldMkLst>
          <pc:docMk/>
          <pc:sldMk cId="2362652818" sldId="840"/>
        </pc:sldMkLst>
        <pc:spChg chg="mod">
          <ac:chgData name="Aji PHFI" userId="08253723-a66f-4859-8da2-34b63a8baf1f" providerId="ADAL" clId="{13185A6B-0778-4951-9902-2013F49A83ED}" dt="2022-06-20T07:19:11.851" v="0" actId="113"/>
          <ac:spMkLst>
            <pc:docMk/>
            <pc:sldMk cId="2362652818" sldId="840"/>
            <ac:spMk id="5" creationId="{00000000-0000-0000-0000-000000000000}"/>
          </ac:spMkLst>
        </pc:spChg>
      </pc:sldChg>
      <pc:sldChg chg="modSp">
        <pc:chgData name="Aji PHFI" userId="08253723-a66f-4859-8da2-34b63a8baf1f" providerId="ADAL" clId="{13185A6B-0778-4951-9902-2013F49A83ED}" dt="2022-06-20T07:20:36.065" v="1" actId="207"/>
        <pc:sldMkLst>
          <pc:docMk/>
          <pc:sldMk cId="3137613231" sldId="844"/>
        </pc:sldMkLst>
        <pc:spChg chg="mod">
          <ac:chgData name="Aji PHFI" userId="08253723-a66f-4859-8da2-34b63a8baf1f" providerId="ADAL" clId="{13185A6B-0778-4951-9902-2013F49A83ED}" dt="2022-06-20T07:20:36.065" v="1" actId="207"/>
          <ac:spMkLst>
            <pc:docMk/>
            <pc:sldMk cId="3137613231" sldId="844"/>
            <ac:spMk id="27" creationId="{00000000-0000-0000-0000-000000000000}"/>
          </ac:spMkLst>
        </pc:spChg>
      </pc:sldChg>
      <pc:sldChg chg="modSp">
        <pc:chgData name="Aji PHFI" userId="08253723-a66f-4859-8da2-34b63a8baf1f" providerId="ADAL" clId="{13185A6B-0778-4951-9902-2013F49A83ED}" dt="2022-06-20T07:21:30.369" v="3" actId="207"/>
        <pc:sldMkLst>
          <pc:docMk/>
          <pc:sldMk cId="1197162652" sldId="845"/>
        </pc:sldMkLst>
        <pc:spChg chg="mod">
          <ac:chgData name="Aji PHFI" userId="08253723-a66f-4859-8da2-34b63a8baf1f" providerId="ADAL" clId="{13185A6B-0778-4951-9902-2013F49A83ED}" dt="2022-06-20T07:21:30.369" v="3" actId="207"/>
          <ac:spMkLst>
            <pc:docMk/>
            <pc:sldMk cId="1197162652" sldId="845"/>
            <ac:spMk id="3" creationId="{00000000-0000-0000-0000-000000000000}"/>
          </ac:spMkLst>
        </pc:spChg>
      </pc:sldChg>
      <pc:sldChg chg="modSp">
        <pc:chgData name="Aji PHFI" userId="08253723-a66f-4859-8da2-34b63a8baf1f" providerId="ADAL" clId="{13185A6B-0778-4951-9902-2013F49A83ED}" dt="2022-06-20T07:23:25.994" v="10" actId="207"/>
        <pc:sldMkLst>
          <pc:docMk/>
          <pc:sldMk cId="1101410359" sldId="850"/>
        </pc:sldMkLst>
        <pc:spChg chg="mod">
          <ac:chgData name="Aji PHFI" userId="08253723-a66f-4859-8da2-34b63a8baf1f" providerId="ADAL" clId="{13185A6B-0778-4951-9902-2013F49A83ED}" dt="2022-06-20T07:23:25.994" v="10" actId="207"/>
          <ac:spMkLst>
            <pc:docMk/>
            <pc:sldMk cId="1101410359" sldId="850"/>
            <ac:spMk id="124930" creationId="{00000000-0000-0000-0000-000000000000}"/>
          </ac:spMkLst>
        </pc:spChg>
      </pc:sldChg>
      <pc:sldChg chg="modSp">
        <pc:chgData name="Aji PHFI" userId="08253723-a66f-4859-8da2-34b63a8baf1f" providerId="ADAL" clId="{13185A6B-0778-4951-9902-2013F49A83ED}" dt="2022-06-20T07:26:54.577" v="22" actId="113"/>
        <pc:sldMkLst>
          <pc:docMk/>
          <pc:sldMk cId="1676812527" sldId="857"/>
        </pc:sldMkLst>
        <pc:graphicFrameChg chg="modGraphic">
          <ac:chgData name="Aji PHFI" userId="08253723-a66f-4859-8da2-34b63a8baf1f" providerId="ADAL" clId="{13185A6B-0778-4951-9902-2013F49A83ED}" dt="2022-06-20T07:26:54.577" v="22" actId="113"/>
          <ac:graphicFrameMkLst>
            <pc:docMk/>
            <pc:sldMk cId="1676812527" sldId="857"/>
            <ac:graphicFrameMk id="4" creationId="{00000000-0000-0000-0000-000000000000}"/>
          </ac:graphicFrameMkLst>
        </pc:graphicFrameChg>
      </pc:sldChg>
    </pc:docChg>
  </pc:docChgLst>
  <pc:docChgLst>
    <pc:chgData name="Aji PHFI" userId="08253723-a66f-4859-8da2-34b63a8baf1f" providerId="ADAL" clId="{05BCF226-62BD-4530-AF8E-CFD0D14C33E4}"/>
    <pc:docChg chg="delSld">
      <pc:chgData name="Aji PHFI" userId="08253723-a66f-4859-8da2-34b63a8baf1f" providerId="ADAL" clId="{05BCF226-62BD-4530-AF8E-CFD0D14C33E4}" dt="2022-06-20T07:04:46.204" v="5" actId="2696"/>
      <pc:docMkLst>
        <pc:docMk/>
      </pc:docMkLst>
      <pc:sldChg chg="del">
        <pc:chgData name="Aji PHFI" userId="08253723-a66f-4859-8da2-34b63a8baf1f" providerId="ADAL" clId="{05BCF226-62BD-4530-AF8E-CFD0D14C33E4}" dt="2022-06-20T07:04:46.146" v="1" actId="2696"/>
        <pc:sldMkLst>
          <pc:docMk/>
          <pc:sldMk cId="3911096107" sldId="841"/>
        </pc:sldMkLst>
      </pc:sldChg>
      <pc:sldChg chg="del">
        <pc:chgData name="Aji PHFI" userId="08253723-a66f-4859-8da2-34b63a8baf1f" providerId="ADAL" clId="{05BCF226-62BD-4530-AF8E-CFD0D14C33E4}" dt="2022-06-20T07:04:46.153" v="2" actId="2696"/>
        <pc:sldMkLst>
          <pc:docMk/>
          <pc:sldMk cId="1964262120" sldId="842"/>
        </pc:sldMkLst>
      </pc:sldChg>
      <pc:sldChg chg="del">
        <pc:chgData name="Aji PHFI" userId="08253723-a66f-4859-8da2-34b63a8baf1f" providerId="ADAL" clId="{05BCF226-62BD-4530-AF8E-CFD0D14C33E4}" dt="2022-06-20T07:04:46.156" v="3" actId="2696"/>
        <pc:sldMkLst>
          <pc:docMk/>
          <pc:sldMk cId="3045468237" sldId="843"/>
        </pc:sldMkLst>
      </pc:sldChg>
      <pc:sldChg chg="del">
        <pc:chgData name="Aji PHFI" userId="08253723-a66f-4859-8da2-34b63a8baf1f" providerId="ADAL" clId="{05BCF226-62BD-4530-AF8E-CFD0D14C33E4}" dt="2022-06-20T07:04:46.198" v="4" actId="2696"/>
        <pc:sldMkLst>
          <pc:docMk/>
          <pc:sldMk cId="245839336" sldId="852"/>
        </pc:sldMkLst>
      </pc:sldChg>
      <pc:sldChg chg="del">
        <pc:chgData name="Aji PHFI" userId="08253723-a66f-4859-8da2-34b63a8baf1f" providerId="ADAL" clId="{05BCF226-62BD-4530-AF8E-CFD0D14C33E4}" dt="2022-06-20T07:04:46.204" v="5" actId="2696"/>
        <pc:sldMkLst>
          <pc:docMk/>
          <pc:sldMk cId="660432695" sldId="856"/>
        </pc:sldMkLst>
      </pc:sldChg>
      <pc:sldChg chg="del">
        <pc:chgData name="Aji PHFI" userId="08253723-a66f-4859-8da2-34b63a8baf1f" providerId="ADAL" clId="{05BCF226-62BD-4530-AF8E-CFD0D14C33E4}" dt="2022-06-20T07:04:46.143" v="0" actId="2696"/>
        <pc:sldMkLst>
          <pc:docMk/>
          <pc:sldMk cId="54486878" sldId="8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2861BA-9D2D-4A5C-A01D-E7F90DCA4995}"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EE10FA19-DA14-445A-B54A-B78368BD149D}">
      <dgm:prSet phldrT="[Text]"/>
      <dgm:spPr/>
      <dgm:t>
        <a:bodyPr/>
        <a:lstStyle/>
        <a:p>
          <a:r>
            <a:rPr lang="en-US" b="1" dirty="0"/>
            <a:t>Threats To Health Security (Population Level)</a:t>
          </a:r>
        </a:p>
      </dgm:t>
    </dgm:pt>
    <dgm:pt modelId="{B651F824-F92E-474B-9446-2A3E8F7E178A}" type="parTrans" cxnId="{C8384B7A-C2C9-4795-89EF-A944F1895AB9}">
      <dgm:prSet/>
      <dgm:spPr/>
      <dgm:t>
        <a:bodyPr/>
        <a:lstStyle/>
        <a:p>
          <a:endParaRPr lang="en-US" b="1"/>
        </a:p>
      </dgm:t>
    </dgm:pt>
    <dgm:pt modelId="{E0EAD241-8530-4D59-B42A-6F88A665999A}" type="sibTrans" cxnId="{C8384B7A-C2C9-4795-89EF-A944F1895AB9}">
      <dgm:prSet/>
      <dgm:spPr/>
      <dgm:t>
        <a:bodyPr/>
        <a:lstStyle/>
        <a:p>
          <a:endParaRPr lang="en-US" b="1"/>
        </a:p>
      </dgm:t>
    </dgm:pt>
    <dgm:pt modelId="{D2016886-136B-4269-AC74-B6B2C97BBB54}">
      <dgm:prSet phldrT="[Text]" custT="1"/>
      <dgm:spPr>
        <a:solidFill>
          <a:schemeClr val="bg2">
            <a:lumMod val="50000"/>
          </a:schemeClr>
        </a:solidFill>
      </dgm:spPr>
      <dgm:t>
        <a:bodyPr/>
        <a:lstStyle/>
        <a:p>
          <a:r>
            <a:rPr lang="en-US" sz="1800" b="1" dirty="0"/>
            <a:t>Weak Health Systems</a:t>
          </a:r>
        </a:p>
      </dgm:t>
    </dgm:pt>
    <dgm:pt modelId="{8D08625E-C870-4761-A664-6D55B93B05C6}" type="parTrans" cxnId="{B82EB326-9EDB-4C65-B003-633E6EA62BB6}">
      <dgm:prSet/>
      <dgm:spPr>
        <a:solidFill>
          <a:schemeClr val="bg2">
            <a:lumMod val="50000"/>
          </a:schemeClr>
        </a:solidFill>
      </dgm:spPr>
      <dgm:t>
        <a:bodyPr/>
        <a:lstStyle/>
        <a:p>
          <a:endParaRPr lang="en-US" b="1"/>
        </a:p>
      </dgm:t>
    </dgm:pt>
    <dgm:pt modelId="{6AFD9825-67E2-4824-BB6D-9B01EB95E19E}" type="sibTrans" cxnId="{B82EB326-9EDB-4C65-B003-633E6EA62BB6}">
      <dgm:prSet/>
      <dgm:spPr/>
      <dgm:t>
        <a:bodyPr/>
        <a:lstStyle/>
        <a:p>
          <a:endParaRPr lang="en-US" b="1"/>
        </a:p>
      </dgm:t>
    </dgm:pt>
    <dgm:pt modelId="{9EAB9C66-A359-48EA-A128-0278EF06D742}">
      <dgm:prSet phldrT="[Text]"/>
      <dgm:spPr>
        <a:solidFill>
          <a:schemeClr val="accent2">
            <a:lumMod val="75000"/>
          </a:schemeClr>
        </a:solidFill>
      </dgm:spPr>
      <dgm:t>
        <a:bodyPr/>
        <a:lstStyle/>
        <a:p>
          <a:r>
            <a:rPr lang="en-US" b="1" dirty="0"/>
            <a:t>Conflict</a:t>
          </a:r>
        </a:p>
      </dgm:t>
    </dgm:pt>
    <dgm:pt modelId="{2E6C3750-8A63-44FF-9B4F-2D11D0EC75D3}" type="parTrans" cxnId="{4D8AF0CC-CEAC-449A-B359-F404EF4032FA}">
      <dgm:prSet/>
      <dgm:spPr>
        <a:solidFill>
          <a:schemeClr val="accent2">
            <a:lumMod val="75000"/>
          </a:schemeClr>
        </a:solidFill>
      </dgm:spPr>
      <dgm:t>
        <a:bodyPr/>
        <a:lstStyle/>
        <a:p>
          <a:endParaRPr lang="en-US" b="1"/>
        </a:p>
      </dgm:t>
    </dgm:pt>
    <dgm:pt modelId="{39B68533-C8AB-409B-9955-68428E7A1BA1}" type="sibTrans" cxnId="{4D8AF0CC-CEAC-449A-B359-F404EF4032FA}">
      <dgm:prSet/>
      <dgm:spPr/>
      <dgm:t>
        <a:bodyPr/>
        <a:lstStyle/>
        <a:p>
          <a:endParaRPr lang="en-US" b="1"/>
        </a:p>
      </dgm:t>
    </dgm:pt>
    <dgm:pt modelId="{B17FFCE1-8D60-4C15-8302-C4DC6B2DCF62}">
      <dgm:prSet phldrT="[Text]"/>
      <dgm:spPr>
        <a:solidFill>
          <a:schemeClr val="accent5">
            <a:lumMod val="75000"/>
          </a:schemeClr>
        </a:solidFill>
      </dgm:spPr>
      <dgm:t>
        <a:bodyPr/>
        <a:lstStyle/>
        <a:p>
          <a:r>
            <a:rPr lang="en-US" b="1" dirty="0"/>
            <a:t>Anti-Microbial Resistance</a:t>
          </a:r>
        </a:p>
      </dgm:t>
    </dgm:pt>
    <dgm:pt modelId="{F9C69E59-CEB6-470E-A806-CC3407B733DB}" type="parTrans" cxnId="{3BC31CAF-EA0A-4C64-884A-789F58136CEF}">
      <dgm:prSet/>
      <dgm:spPr>
        <a:solidFill>
          <a:schemeClr val="accent5">
            <a:lumMod val="75000"/>
          </a:schemeClr>
        </a:solidFill>
      </dgm:spPr>
      <dgm:t>
        <a:bodyPr/>
        <a:lstStyle/>
        <a:p>
          <a:endParaRPr lang="en-US" b="1"/>
        </a:p>
      </dgm:t>
    </dgm:pt>
    <dgm:pt modelId="{79A3207B-4D82-4ABC-829B-63B77757AD0A}" type="sibTrans" cxnId="{3BC31CAF-EA0A-4C64-884A-789F58136CEF}">
      <dgm:prSet/>
      <dgm:spPr/>
      <dgm:t>
        <a:bodyPr/>
        <a:lstStyle/>
        <a:p>
          <a:endParaRPr lang="en-US" b="1"/>
        </a:p>
      </dgm:t>
    </dgm:pt>
    <dgm:pt modelId="{1D874F07-7E98-4315-861A-661D11EE9AC2}">
      <dgm:prSet phldrT="[Text]" custT="1"/>
      <dgm:spPr>
        <a:solidFill>
          <a:schemeClr val="tx2">
            <a:lumMod val="75000"/>
          </a:schemeClr>
        </a:solidFill>
      </dgm:spPr>
      <dgm:t>
        <a:bodyPr/>
        <a:lstStyle/>
        <a:p>
          <a:r>
            <a:rPr lang="en-US" sz="2000" b="1" dirty="0"/>
            <a:t>Pandemic Threats</a:t>
          </a:r>
        </a:p>
      </dgm:t>
    </dgm:pt>
    <dgm:pt modelId="{01CCC933-46BA-47F9-9EE8-BFD145AC8936}" type="parTrans" cxnId="{3038425A-1B84-406D-A99C-D21FA0BE40F2}">
      <dgm:prSet/>
      <dgm:spPr>
        <a:solidFill>
          <a:schemeClr val="tx2">
            <a:lumMod val="75000"/>
          </a:schemeClr>
        </a:solidFill>
      </dgm:spPr>
      <dgm:t>
        <a:bodyPr/>
        <a:lstStyle/>
        <a:p>
          <a:endParaRPr lang="en-US" b="1"/>
        </a:p>
      </dgm:t>
    </dgm:pt>
    <dgm:pt modelId="{CC47E766-3107-4D0B-AA31-0AAED43245FC}" type="sibTrans" cxnId="{3038425A-1B84-406D-A99C-D21FA0BE40F2}">
      <dgm:prSet/>
      <dgm:spPr/>
      <dgm:t>
        <a:bodyPr/>
        <a:lstStyle/>
        <a:p>
          <a:endParaRPr lang="en-US" b="1"/>
        </a:p>
      </dgm:t>
    </dgm:pt>
    <dgm:pt modelId="{08A0195D-7748-4F4F-80D5-0B98D66CE619}">
      <dgm:prSet phldrT="[Text]"/>
      <dgm:spPr>
        <a:solidFill>
          <a:schemeClr val="bg1">
            <a:lumMod val="50000"/>
          </a:schemeClr>
        </a:solidFill>
      </dgm:spPr>
      <dgm:t>
        <a:bodyPr/>
        <a:lstStyle/>
        <a:p>
          <a:r>
            <a:rPr lang="en-US" b="1" dirty="0"/>
            <a:t>Pollution</a:t>
          </a:r>
        </a:p>
      </dgm:t>
    </dgm:pt>
    <dgm:pt modelId="{6186C708-7E88-4B8C-AD38-0022707E179C}" type="parTrans" cxnId="{1569DAEE-D7C7-48D7-8B0B-25DCE755FE9E}">
      <dgm:prSet/>
      <dgm:spPr>
        <a:solidFill>
          <a:schemeClr val="bg1">
            <a:lumMod val="50000"/>
          </a:schemeClr>
        </a:solidFill>
      </dgm:spPr>
      <dgm:t>
        <a:bodyPr/>
        <a:lstStyle/>
        <a:p>
          <a:endParaRPr lang="en-US" b="1"/>
        </a:p>
      </dgm:t>
    </dgm:pt>
    <dgm:pt modelId="{456EC78D-8F98-4156-932E-F052AA586045}" type="sibTrans" cxnId="{1569DAEE-D7C7-48D7-8B0B-25DCE755FE9E}">
      <dgm:prSet/>
      <dgm:spPr/>
      <dgm:t>
        <a:bodyPr/>
        <a:lstStyle/>
        <a:p>
          <a:endParaRPr lang="en-US" b="1"/>
        </a:p>
      </dgm:t>
    </dgm:pt>
    <dgm:pt modelId="{6A2BD8FA-1A91-4F06-9ABF-9691B28E1AD8}">
      <dgm:prSet phldrT="[Text]"/>
      <dgm:spPr>
        <a:solidFill>
          <a:schemeClr val="accent3">
            <a:lumMod val="75000"/>
          </a:schemeClr>
        </a:solidFill>
      </dgm:spPr>
      <dgm:t>
        <a:bodyPr/>
        <a:lstStyle/>
        <a:p>
          <a:r>
            <a:rPr lang="en-US" b="1" dirty="0"/>
            <a:t>Climate Change</a:t>
          </a:r>
        </a:p>
      </dgm:t>
    </dgm:pt>
    <dgm:pt modelId="{DB0621C8-8927-4CDE-BAC6-924268BED508}" type="parTrans" cxnId="{19104569-6BB1-41AC-A107-29B9851C2CBF}">
      <dgm:prSet/>
      <dgm:spPr>
        <a:solidFill>
          <a:schemeClr val="accent3">
            <a:lumMod val="75000"/>
          </a:schemeClr>
        </a:solidFill>
      </dgm:spPr>
      <dgm:t>
        <a:bodyPr/>
        <a:lstStyle/>
        <a:p>
          <a:endParaRPr lang="en-US" b="1"/>
        </a:p>
      </dgm:t>
    </dgm:pt>
    <dgm:pt modelId="{5EDD8868-8FFA-4C6C-B56D-5D1099BAB971}" type="sibTrans" cxnId="{19104569-6BB1-41AC-A107-29B9851C2CBF}">
      <dgm:prSet/>
      <dgm:spPr/>
      <dgm:t>
        <a:bodyPr/>
        <a:lstStyle/>
        <a:p>
          <a:endParaRPr lang="en-US" b="1"/>
        </a:p>
      </dgm:t>
    </dgm:pt>
    <dgm:pt modelId="{4199F4F3-EEA5-4344-96D2-FC704E9A3DC0}" type="pres">
      <dgm:prSet presAssocID="{EA2861BA-9D2D-4A5C-A01D-E7F90DCA4995}" presName="Name0" presStyleCnt="0">
        <dgm:presLayoutVars>
          <dgm:chMax val="1"/>
          <dgm:dir/>
          <dgm:animLvl val="ctr"/>
          <dgm:resizeHandles val="exact"/>
        </dgm:presLayoutVars>
      </dgm:prSet>
      <dgm:spPr/>
    </dgm:pt>
    <dgm:pt modelId="{C980242A-1736-4F1A-A4ED-F211DE8D35C0}" type="pres">
      <dgm:prSet presAssocID="{EE10FA19-DA14-445A-B54A-B78368BD149D}" presName="centerShape" presStyleLbl="node0" presStyleIdx="0" presStyleCnt="1" custScaleX="123809" custScaleY="128240"/>
      <dgm:spPr/>
    </dgm:pt>
    <dgm:pt modelId="{F8517E51-5359-42EB-8E3E-05D5C1DCBC6E}" type="pres">
      <dgm:prSet presAssocID="{8D08625E-C870-4761-A664-6D55B93B05C6}" presName="parTrans" presStyleLbl="sibTrans2D1" presStyleIdx="0" presStyleCnt="6" custAng="10626445" custScaleX="156753"/>
      <dgm:spPr/>
    </dgm:pt>
    <dgm:pt modelId="{B668E041-E6A1-4AC7-BB33-4704203E4440}" type="pres">
      <dgm:prSet presAssocID="{8D08625E-C870-4761-A664-6D55B93B05C6}" presName="connectorText" presStyleLbl="sibTrans2D1" presStyleIdx="0" presStyleCnt="6"/>
      <dgm:spPr/>
    </dgm:pt>
    <dgm:pt modelId="{9E173400-233C-4233-812B-02B97C622E17}" type="pres">
      <dgm:prSet presAssocID="{D2016886-136B-4269-AC74-B6B2C97BBB54}" presName="node" presStyleLbl="node1" presStyleIdx="0" presStyleCnt="6">
        <dgm:presLayoutVars>
          <dgm:bulletEnabled val="1"/>
        </dgm:presLayoutVars>
      </dgm:prSet>
      <dgm:spPr/>
    </dgm:pt>
    <dgm:pt modelId="{BA8C9C1F-E91F-485F-93B7-688ED9EE2954}" type="pres">
      <dgm:prSet presAssocID="{2E6C3750-8A63-44FF-9B4F-2D11D0EC75D3}" presName="parTrans" presStyleLbl="sibTrans2D1" presStyleIdx="1" presStyleCnt="6" custAng="10224789" custScaleX="183552"/>
      <dgm:spPr/>
    </dgm:pt>
    <dgm:pt modelId="{EC72D4AB-FE4B-45F0-9670-B589215A20C9}" type="pres">
      <dgm:prSet presAssocID="{2E6C3750-8A63-44FF-9B4F-2D11D0EC75D3}" presName="connectorText" presStyleLbl="sibTrans2D1" presStyleIdx="1" presStyleCnt="6"/>
      <dgm:spPr/>
    </dgm:pt>
    <dgm:pt modelId="{519B52E9-55B0-454C-BBBB-36E50E8B8B56}" type="pres">
      <dgm:prSet presAssocID="{9EAB9C66-A359-48EA-A128-0278EF06D742}" presName="node" presStyleLbl="node1" presStyleIdx="1" presStyleCnt="6">
        <dgm:presLayoutVars>
          <dgm:bulletEnabled val="1"/>
        </dgm:presLayoutVars>
      </dgm:prSet>
      <dgm:spPr/>
    </dgm:pt>
    <dgm:pt modelId="{C15DA6DD-1748-46AE-9A6B-20C8FB933D5B}" type="pres">
      <dgm:prSet presAssocID="{6186C708-7E88-4B8C-AD38-0022707E179C}" presName="parTrans" presStyleLbl="sibTrans2D1" presStyleIdx="2" presStyleCnt="6" custAng="11178491" custScaleX="185221"/>
      <dgm:spPr/>
    </dgm:pt>
    <dgm:pt modelId="{38F13FF1-BC36-457B-A7F8-B2CE1239B3F4}" type="pres">
      <dgm:prSet presAssocID="{6186C708-7E88-4B8C-AD38-0022707E179C}" presName="connectorText" presStyleLbl="sibTrans2D1" presStyleIdx="2" presStyleCnt="6"/>
      <dgm:spPr/>
    </dgm:pt>
    <dgm:pt modelId="{A82C711C-6455-42A6-92D2-B0429A8D4975}" type="pres">
      <dgm:prSet presAssocID="{08A0195D-7748-4F4F-80D5-0B98D66CE619}" presName="node" presStyleLbl="node1" presStyleIdx="2" presStyleCnt="6">
        <dgm:presLayoutVars>
          <dgm:bulletEnabled val="1"/>
        </dgm:presLayoutVars>
      </dgm:prSet>
      <dgm:spPr/>
    </dgm:pt>
    <dgm:pt modelId="{66B960FA-4EAD-4E7C-8C50-04FD6EBC439E}" type="pres">
      <dgm:prSet presAssocID="{DB0621C8-8927-4CDE-BAC6-924268BED508}" presName="parTrans" presStyleLbl="sibTrans2D1" presStyleIdx="3" presStyleCnt="6" custAng="11112709" custScaleX="164273"/>
      <dgm:spPr/>
    </dgm:pt>
    <dgm:pt modelId="{B94D94D2-45DA-40E8-889A-D25FA674FC20}" type="pres">
      <dgm:prSet presAssocID="{DB0621C8-8927-4CDE-BAC6-924268BED508}" presName="connectorText" presStyleLbl="sibTrans2D1" presStyleIdx="3" presStyleCnt="6"/>
      <dgm:spPr/>
    </dgm:pt>
    <dgm:pt modelId="{DB4F6E8E-36B9-44C2-AB5B-9A8444760029}" type="pres">
      <dgm:prSet presAssocID="{6A2BD8FA-1A91-4F06-9ABF-9691B28E1AD8}" presName="node" presStyleLbl="node1" presStyleIdx="3" presStyleCnt="6">
        <dgm:presLayoutVars>
          <dgm:bulletEnabled val="1"/>
        </dgm:presLayoutVars>
      </dgm:prSet>
      <dgm:spPr/>
    </dgm:pt>
    <dgm:pt modelId="{21A7F157-C57A-4303-9E03-F639101FA3B6}" type="pres">
      <dgm:prSet presAssocID="{F9C69E59-CEB6-470E-A806-CC3407B733DB}" presName="parTrans" presStyleLbl="sibTrans2D1" presStyleIdx="4" presStyleCnt="6" custAng="11094382" custScaleX="136726"/>
      <dgm:spPr/>
    </dgm:pt>
    <dgm:pt modelId="{BAAEAB90-931C-4C82-A87B-9312A2E5B8CA}" type="pres">
      <dgm:prSet presAssocID="{F9C69E59-CEB6-470E-A806-CC3407B733DB}" presName="connectorText" presStyleLbl="sibTrans2D1" presStyleIdx="4" presStyleCnt="6"/>
      <dgm:spPr/>
    </dgm:pt>
    <dgm:pt modelId="{79F41499-5019-4CE6-B22F-D5C3C4580B5F}" type="pres">
      <dgm:prSet presAssocID="{B17FFCE1-8D60-4C15-8302-C4DC6B2DCF62}" presName="node" presStyleLbl="node1" presStyleIdx="4" presStyleCnt="6">
        <dgm:presLayoutVars>
          <dgm:bulletEnabled val="1"/>
        </dgm:presLayoutVars>
      </dgm:prSet>
      <dgm:spPr/>
    </dgm:pt>
    <dgm:pt modelId="{04877DAD-3C32-4EDE-A9AC-59F492E6B99B}" type="pres">
      <dgm:prSet presAssocID="{01CCC933-46BA-47F9-9EE8-BFD145AC8936}" presName="parTrans" presStyleLbl="sibTrans2D1" presStyleIdx="5" presStyleCnt="6" custAng="17454144" custFlipHor="1" custScaleX="139270"/>
      <dgm:spPr/>
    </dgm:pt>
    <dgm:pt modelId="{8F5292CA-2152-4B79-BF92-BC0A3F681B7F}" type="pres">
      <dgm:prSet presAssocID="{01CCC933-46BA-47F9-9EE8-BFD145AC8936}" presName="connectorText" presStyleLbl="sibTrans2D1" presStyleIdx="5" presStyleCnt="6"/>
      <dgm:spPr/>
    </dgm:pt>
    <dgm:pt modelId="{4AD41C69-65E0-4639-AC8F-00E5BC0114BB}" type="pres">
      <dgm:prSet presAssocID="{1D874F07-7E98-4315-861A-661D11EE9AC2}" presName="node" presStyleLbl="node1" presStyleIdx="5" presStyleCnt="6">
        <dgm:presLayoutVars>
          <dgm:bulletEnabled val="1"/>
        </dgm:presLayoutVars>
      </dgm:prSet>
      <dgm:spPr/>
    </dgm:pt>
  </dgm:ptLst>
  <dgm:cxnLst>
    <dgm:cxn modelId="{C5DF9409-E61D-4FCA-A528-8A971EEB9736}" type="presOf" srcId="{6186C708-7E88-4B8C-AD38-0022707E179C}" destId="{38F13FF1-BC36-457B-A7F8-B2CE1239B3F4}" srcOrd="1" destOrd="0" presId="urn:microsoft.com/office/officeart/2005/8/layout/radial5"/>
    <dgm:cxn modelId="{1A067315-DBE1-449A-8E0A-6BE9664C02D5}" type="presOf" srcId="{08A0195D-7748-4F4F-80D5-0B98D66CE619}" destId="{A82C711C-6455-42A6-92D2-B0429A8D4975}" srcOrd="0" destOrd="0" presId="urn:microsoft.com/office/officeart/2005/8/layout/radial5"/>
    <dgm:cxn modelId="{249EAB16-612F-46E3-8498-DC2C34A8AE4A}" type="presOf" srcId="{B17FFCE1-8D60-4C15-8302-C4DC6B2DCF62}" destId="{79F41499-5019-4CE6-B22F-D5C3C4580B5F}" srcOrd="0" destOrd="0" presId="urn:microsoft.com/office/officeart/2005/8/layout/radial5"/>
    <dgm:cxn modelId="{B82EB326-9EDB-4C65-B003-633E6EA62BB6}" srcId="{EE10FA19-DA14-445A-B54A-B78368BD149D}" destId="{D2016886-136B-4269-AC74-B6B2C97BBB54}" srcOrd="0" destOrd="0" parTransId="{8D08625E-C870-4761-A664-6D55B93B05C6}" sibTransId="{6AFD9825-67E2-4824-BB6D-9B01EB95E19E}"/>
    <dgm:cxn modelId="{5EE7A533-6663-4435-9A7F-4DFD39CFCE6A}" type="presOf" srcId="{8D08625E-C870-4761-A664-6D55B93B05C6}" destId="{F8517E51-5359-42EB-8E3E-05D5C1DCBC6E}" srcOrd="0" destOrd="0" presId="urn:microsoft.com/office/officeart/2005/8/layout/radial5"/>
    <dgm:cxn modelId="{F4071D36-B1F3-40A7-9182-F5CBB5F24822}" type="presOf" srcId="{DB0621C8-8927-4CDE-BAC6-924268BED508}" destId="{B94D94D2-45DA-40E8-889A-D25FA674FC20}" srcOrd="1" destOrd="0" presId="urn:microsoft.com/office/officeart/2005/8/layout/radial5"/>
    <dgm:cxn modelId="{1414B03B-D7E9-4BB1-91DB-A87EF80FFCBD}" type="presOf" srcId="{EE10FA19-DA14-445A-B54A-B78368BD149D}" destId="{C980242A-1736-4F1A-A4ED-F211DE8D35C0}" srcOrd="0" destOrd="0" presId="urn:microsoft.com/office/officeart/2005/8/layout/radial5"/>
    <dgm:cxn modelId="{2A2E2F42-3356-4B96-9F8B-6E7C39930429}" type="presOf" srcId="{2E6C3750-8A63-44FF-9B4F-2D11D0EC75D3}" destId="{BA8C9C1F-E91F-485F-93B7-688ED9EE2954}" srcOrd="0" destOrd="0" presId="urn:microsoft.com/office/officeart/2005/8/layout/radial5"/>
    <dgm:cxn modelId="{19104569-6BB1-41AC-A107-29B9851C2CBF}" srcId="{EE10FA19-DA14-445A-B54A-B78368BD149D}" destId="{6A2BD8FA-1A91-4F06-9ABF-9691B28E1AD8}" srcOrd="3" destOrd="0" parTransId="{DB0621C8-8927-4CDE-BAC6-924268BED508}" sibTransId="{5EDD8868-8FFA-4C6C-B56D-5D1099BAB971}"/>
    <dgm:cxn modelId="{58D01471-45BC-4EB5-9E20-FB2BE9CEE865}" type="presOf" srcId="{F9C69E59-CEB6-470E-A806-CC3407B733DB}" destId="{21A7F157-C57A-4303-9E03-F639101FA3B6}" srcOrd="0" destOrd="0" presId="urn:microsoft.com/office/officeart/2005/8/layout/radial5"/>
    <dgm:cxn modelId="{8A795651-FF9D-4AE5-B43B-CEEA2002068E}" type="presOf" srcId="{D2016886-136B-4269-AC74-B6B2C97BBB54}" destId="{9E173400-233C-4233-812B-02B97C622E17}" srcOrd="0" destOrd="0" presId="urn:microsoft.com/office/officeart/2005/8/layout/radial5"/>
    <dgm:cxn modelId="{C0524672-4128-438C-89ED-419C5C5A5F20}" type="presOf" srcId="{EA2861BA-9D2D-4A5C-A01D-E7F90DCA4995}" destId="{4199F4F3-EEA5-4344-96D2-FC704E9A3DC0}" srcOrd="0" destOrd="0" presId="urn:microsoft.com/office/officeart/2005/8/layout/radial5"/>
    <dgm:cxn modelId="{09A7F975-C8B0-4ACE-96DF-6CC96514CBD5}" type="presOf" srcId="{9EAB9C66-A359-48EA-A128-0278EF06D742}" destId="{519B52E9-55B0-454C-BBBB-36E50E8B8B56}" srcOrd="0" destOrd="0" presId="urn:microsoft.com/office/officeart/2005/8/layout/radial5"/>
    <dgm:cxn modelId="{3038425A-1B84-406D-A99C-D21FA0BE40F2}" srcId="{EE10FA19-DA14-445A-B54A-B78368BD149D}" destId="{1D874F07-7E98-4315-861A-661D11EE9AC2}" srcOrd="5" destOrd="0" parTransId="{01CCC933-46BA-47F9-9EE8-BFD145AC8936}" sibTransId="{CC47E766-3107-4D0B-AA31-0AAED43245FC}"/>
    <dgm:cxn modelId="{C8384B7A-C2C9-4795-89EF-A944F1895AB9}" srcId="{EA2861BA-9D2D-4A5C-A01D-E7F90DCA4995}" destId="{EE10FA19-DA14-445A-B54A-B78368BD149D}" srcOrd="0" destOrd="0" parTransId="{B651F824-F92E-474B-9446-2A3E8F7E178A}" sibTransId="{E0EAD241-8530-4D59-B42A-6F88A665999A}"/>
    <dgm:cxn modelId="{13BCB181-074A-495B-AACC-26EFFAE1D38C}" type="presOf" srcId="{2E6C3750-8A63-44FF-9B4F-2D11D0EC75D3}" destId="{EC72D4AB-FE4B-45F0-9670-B589215A20C9}" srcOrd="1" destOrd="0" presId="urn:microsoft.com/office/officeart/2005/8/layout/radial5"/>
    <dgm:cxn modelId="{83587488-C648-4658-A4E8-2445F0D0F496}" type="presOf" srcId="{6A2BD8FA-1A91-4F06-9ABF-9691B28E1AD8}" destId="{DB4F6E8E-36B9-44C2-AB5B-9A8444760029}" srcOrd="0" destOrd="0" presId="urn:microsoft.com/office/officeart/2005/8/layout/radial5"/>
    <dgm:cxn modelId="{11FEB189-B4F2-4205-946B-D54889778468}" type="presOf" srcId="{8D08625E-C870-4761-A664-6D55B93B05C6}" destId="{B668E041-E6A1-4AC7-BB33-4704203E4440}" srcOrd="1" destOrd="0" presId="urn:microsoft.com/office/officeart/2005/8/layout/radial5"/>
    <dgm:cxn modelId="{C8F2EEAD-485B-47FD-B3B1-9B9BDA2D5A7B}" type="presOf" srcId="{DB0621C8-8927-4CDE-BAC6-924268BED508}" destId="{66B960FA-4EAD-4E7C-8C50-04FD6EBC439E}" srcOrd="0" destOrd="0" presId="urn:microsoft.com/office/officeart/2005/8/layout/radial5"/>
    <dgm:cxn modelId="{3BC31CAF-EA0A-4C64-884A-789F58136CEF}" srcId="{EE10FA19-DA14-445A-B54A-B78368BD149D}" destId="{B17FFCE1-8D60-4C15-8302-C4DC6B2DCF62}" srcOrd="4" destOrd="0" parTransId="{F9C69E59-CEB6-470E-A806-CC3407B733DB}" sibTransId="{79A3207B-4D82-4ABC-829B-63B77757AD0A}"/>
    <dgm:cxn modelId="{56BB66B6-FDD5-4C18-B56E-DACB734BD330}" type="presOf" srcId="{01CCC933-46BA-47F9-9EE8-BFD145AC8936}" destId="{8F5292CA-2152-4B79-BF92-BC0A3F681B7F}" srcOrd="1" destOrd="0" presId="urn:microsoft.com/office/officeart/2005/8/layout/radial5"/>
    <dgm:cxn modelId="{B3925CBA-23DA-45E0-A2B4-88AE100FDA44}" type="presOf" srcId="{1D874F07-7E98-4315-861A-661D11EE9AC2}" destId="{4AD41C69-65E0-4639-AC8F-00E5BC0114BB}" srcOrd="0" destOrd="0" presId="urn:microsoft.com/office/officeart/2005/8/layout/radial5"/>
    <dgm:cxn modelId="{4D8AF0CC-CEAC-449A-B359-F404EF4032FA}" srcId="{EE10FA19-DA14-445A-B54A-B78368BD149D}" destId="{9EAB9C66-A359-48EA-A128-0278EF06D742}" srcOrd="1" destOrd="0" parTransId="{2E6C3750-8A63-44FF-9B4F-2D11D0EC75D3}" sibTransId="{39B68533-C8AB-409B-9955-68428E7A1BA1}"/>
    <dgm:cxn modelId="{9517E5D5-5139-472E-BB9F-5A4B048D2B59}" type="presOf" srcId="{6186C708-7E88-4B8C-AD38-0022707E179C}" destId="{C15DA6DD-1748-46AE-9A6B-20C8FB933D5B}" srcOrd="0" destOrd="0" presId="urn:microsoft.com/office/officeart/2005/8/layout/radial5"/>
    <dgm:cxn modelId="{0E830DDF-B9B9-4B14-B1EA-9FAC995D9CAF}" type="presOf" srcId="{01CCC933-46BA-47F9-9EE8-BFD145AC8936}" destId="{04877DAD-3C32-4EDE-A9AC-59F492E6B99B}" srcOrd="0" destOrd="0" presId="urn:microsoft.com/office/officeart/2005/8/layout/radial5"/>
    <dgm:cxn modelId="{1569DAEE-D7C7-48D7-8B0B-25DCE755FE9E}" srcId="{EE10FA19-DA14-445A-B54A-B78368BD149D}" destId="{08A0195D-7748-4F4F-80D5-0B98D66CE619}" srcOrd="2" destOrd="0" parTransId="{6186C708-7E88-4B8C-AD38-0022707E179C}" sibTransId="{456EC78D-8F98-4156-932E-F052AA586045}"/>
    <dgm:cxn modelId="{316740F2-3883-4E60-B114-583CAE37CE0E}" type="presOf" srcId="{F9C69E59-CEB6-470E-A806-CC3407B733DB}" destId="{BAAEAB90-931C-4C82-A87B-9312A2E5B8CA}" srcOrd="1" destOrd="0" presId="urn:microsoft.com/office/officeart/2005/8/layout/radial5"/>
    <dgm:cxn modelId="{B74B23FD-C5AF-428B-B73E-C9BD31423FCF}" type="presParOf" srcId="{4199F4F3-EEA5-4344-96D2-FC704E9A3DC0}" destId="{C980242A-1736-4F1A-A4ED-F211DE8D35C0}" srcOrd="0" destOrd="0" presId="urn:microsoft.com/office/officeart/2005/8/layout/radial5"/>
    <dgm:cxn modelId="{1FCBFF7B-4D5B-456E-BAAD-17576453D6CA}" type="presParOf" srcId="{4199F4F3-EEA5-4344-96D2-FC704E9A3DC0}" destId="{F8517E51-5359-42EB-8E3E-05D5C1DCBC6E}" srcOrd="1" destOrd="0" presId="urn:microsoft.com/office/officeart/2005/8/layout/radial5"/>
    <dgm:cxn modelId="{85C32031-F8F4-4776-8221-C55A3A0E0447}" type="presParOf" srcId="{F8517E51-5359-42EB-8E3E-05D5C1DCBC6E}" destId="{B668E041-E6A1-4AC7-BB33-4704203E4440}" srcOrd="0" destOrd="0" presId="urn:microsoft.com/office/officeart/2005/8/layout/radial5"/>
    <dgm:cxn modelId="{60154835-39B2-4202-B296-C2EEBB3FC217}" type="presParOf" srcId="{4199F4F3-EEA5-4344-96D2-FC704E9A3DC0}" destId="{9E173400-233C-4233-812B-02B97C622E17}" srcOrd="2" destOrd="0" presId="urn:microsoft.com/office/officeart/2005/8/layout/radial5"/>
    <dgm:cxn modelId="{F84FCC2F-3704-49B1-BF69-256D6852D3AB}" type="presParOf" srcId="{4199F4F3-EEA5-4344-96D2-FC704E9A3DC0}" destId="{BA8C9C1F-E91F-485F-93B7-688ED9EE2954}" srcOrd="3" destOrd="0" presId="urn:microsoft.com/office/officeart/2005/8/layout/radial5"/>
    <dgm:cxn modelId="{1688E6EC-5244-4A69-AAE2-02D1921C8FB4}" type="presParOf" srcId="{BA8C9C1F-E91F-485F-93B7-688ED9EE2954}" destId="{EC72D4AB-FE4B-45F0-9670-B589215A20C9}" srcOrd="0" destOrd="0" presId="urn:microsoft.com/office/officeart/2005/8/layout/radial5"/>
    <dgm:cxn modelId="{166160B7-B2F6-427F-9088-83C410FA4D8B}" type="presParOf" srcId="{4199F4F3-EEA5-4344-96D2-FC704E9A3DC0}" destId="{519B52E9-55B0-454C-BBBB-36E50E8B8B56}" srcOrd="4" destOrd="0" presId="urn:microsoft.com/office/officeart/2005/8/layout/radial5"/>
    <dgm:cxn modelId="{12D3B860-53C8-4C91-AA05-43CA3BCCCD53}" type="presParOf" srcId="{4199F4F3-EEA5-4344-96D2-FC704E9A3DC0}" destId="{C15DA6DD-1748-46AE-9A6B-20C8FB933D5B}" srcOrd="5" destOrd="0" presId="urn:microsoft.com/office/officeart/2005/8/layout/radial5"/>
    <dgm:cxn modelId="{B583F605-3D11-4504-B3BC-F45900063091}" type="presParOf" srcId="{C15DA6DD-1748-46AE-9A6B-20C8FB933D5B}" destId="{38F13FF1-BC36-457B-A7F8-B2CE1239B3F4}" srcOrd="0" destOrd="0" presId="urn:microsoft.com/office/officeart/2005/8/layout/radial5"/>
    <dgm:cxn modelId="{72BD830D-1F8F-4B02-90A4-78B79D865F16}" type="presParOf" srcId="{4199F4F3-EEA5-4344-96D2-FC704E9A3DC0}" destId="{A82C711C-6455-42A6-92D2-B0429A8D4975}" srcOrd="6" destOrd="0" presId="urn:microsoft.com/office/officeart/2005/8/layout/radial5"/>
    <dgm:cxn modelId="{1048C3B1-0394-4336-AB63-F929F56000F9}" type="presParOf" srcId="{4199F4F3-EEA5-4344-96D2-FC704E9A3DC0}" destId="{66B960FA-4EAD-4E7C-8C50-04FD6EBC439E}" srcOrd="7" destOrd="0" presId="urn:microsoft.com/office/officeart/2005/8/layout/radial5"/>
    <dgm:cxn modelId="{9115E894-D892-435F-89BD-3B08422C87D7}" type="presParOf" srcId="{66B960FA-4EAD-4E7C-8C50-04FD6EBC439E}" destId="{B94D94D2-45DA-40E8-889A-D25FA674FC20}" srcOrd="0" destOrd="0" presId="urn:microsoft.com/office/officeart/2005/8/layout/radial5"/>
    <dgm:cxn modelId="{7BCE35B6-3670-46CE-BB78-410A6CC3E8A2}" type="presParOf" srcId="{4199F4F3-EEA5-4344-96D2-FC704E9A3DC0}" destId="{DB4F6E8E-36B9-44C2-AB5B-9A8444760029}" srcOrd="8" destOrd="0" presId="urn:microsoft.com/office/officeart/2005/8/layout/radial5"/>
    <dgm:cxn modelId="{A3BF29CD-74DE-45CD-A1B9-D12952AC6E32}" type="presParOf" srcId="{4199F4F3-EEA5-4344-96D2-FC704E9A3DC0}" destId="{21A7F157-C57A-4303-9E03-F639101FA3B6}" srcOrd="9" destOrd="0" presId="urn:microsoft.com/office/officeart/2005/8/layout/radial5"/>
    <dgm:cxn modelId="{86B36393-A4FA-4FD6-8E9A-F091B21E1CCE}" type="presParOf" srcId="{21A7F157-C57A-4303-9E03-F639101FA3B6}" destId="{BAAEAB90-931C-4C82-A87B-9312A2E5B8CA}" srcOrd="0" destOrd="0" presId="urn:microsoft.com/office/officeart/2005/8/layout/radial5"/>
    <dgm:cxn modelId="{D63512B5-4DB4-4F57-A572-82FB17FB2701}" type="presParOf" srcId="{4199F4F3-EEA5-4344-96D2-FC704E9A3DC0}" destId="{79F41499-5019-4CE6-B22F-D5C3C4580B5F}" srcOrd="10" destOrd="0" presId="urn:microsoft.com/office/officeart/2005/8/layout/radial5"/>
    <dgm:cxn modelId="{6EEB220C-FB05-43F9-A6C1-0A08761AC46E}" type="presParOf" srcId="{4199F4F3-EEA5-4344-96D2-FC704E9A3DC0}" destId="{04877DAD-3C32-4EDE-A9AC-59F492E6B99B}" srcOrd="11" destOrd="0" presId="urn:microsoft.com/office/officeart/2005/8/layout/radial5"/>
    <dgm:cxn modelId="{52B21D55-C9DA-4F6B-9C8F-DA7677A51BCA}" type="presParOf" srcId="{04877DAD-3C32-4EDE-A9AC-59F492E6B99B}" destId="{8F5292CA-2152-4B79-BF92-BC0A3F681B7F}" srcOrd="0" destOrd="0" presId="urn:microsoft.com/office/officeart/2005/8/layout/radial5"/>
    <dgm:cxn modelId="{BE601190-B592-48F8-9D83-C1D6E9A5884E}" type="presParOf" srcId="{4199F4F3-EEA5-4344-96D2-FC704E9A3DC0}" destId="{4AD41C69-65E0-4639-AC8F-00E5BC0114BB}"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2861BA-9D2D-4A5C-A01D-E7F90DCA4995}"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EE10FA19-DA14-445A-B54A-B78368BD149D}">
      <dgm:prSet phldrT="[Text]" custT="1"/>
      <dgm:spPr/>
      <dgm:t>
        <a:bodyPr/>
        <a:lstStyle/>
        <a:p>
          <a:pPr algn="ctr"/>
          <a:r>
            <a:rPr lang="en-US" sz="1600" b="1" dirty="0"/>
            <a:t>Threats </a:t>
          </a:r>
        </a:p>
        <a:p>
          <a:pPr algn="ctr"/>
          <a:r>
            <a:rPr lang="en-US" sz="1600" b="1" dirty="0"/>
            <a:t>To</a:t>
          </a:r>
        </a:p>
        <a:p>
          <a:pPr algn="ctr"/>
          <a:r>
            <a:rPr lang="en-US" sz="1600" b="1" dirty="0"/>
            <a:t> Health Security </a:t>
          </a:r>
          <a:r>
            <a:rPr lang="en-US" sz="1400" b="1" dirty="0"/>
            <a:t>(At the Individual Level)</a:t>
          </a:r>
        </a:p>
      </dgm:t>
    </dgm:pt>
    <dgm:pt modelId="{B651F824-F92E-474B-9446-2A3E8F7E178A}" type="parTrans" cxnId="{C8384B7A-C2C9-4795-89EF-A944F1895AB9}">
      <dgm:prSet/>
      <dgm:spPr/>
      <dgm:t>
        <a:bodyPr/>
        <a:lstStyle/>
        <a:p>
          <a:endParaRPr lang="en-US" b="1"/>
        </a:p>
      </dgm:t>
    </dgm:pt>
    <dgm:pt modelId="{E0EAD241-8530-4D59-B42A-6F88A665999A}" type="sibTrans" cxnId="{C8384B7A-C2C9-4795-89EF-A944F1895AB9}">
      <dgm:prSet/>
      <dgm:spPr/>
      <dgm:t>
        <a:bodyPr/>
        <a:lstStyle/>
        <a:p>
          <a:endParaRPr lang="en-US" b="1"/>
        </a:p>
      </dgm:t>
    </dgm:pt>
    <dgm:pt modelId="{D2016886-136B-4269-AC74-B6B2C97BBB54}">
      <dgm:prSet phldrT="[Text]" custT="1"/>
      <dgm:spPr>
        <a:solidFill>
          <a:schemeClr val="accent6">
            <a:lumMod val="50000"/>
          </a:schemeClr>
        </a:solidFill>
      </dgm:spPr>
      <dgm:t>
        <a:bodyPr/>
        <a:lstStyle/>
        <a:p>
          <a:r>
            <a:rPr lang="en-US" sz="1600" b="1" dirty="0"/>
            <a:t>Non </a:t>
          </a:r>
          <a:r>
            <a:rPr lang="en-US" sz="1600" b="1" dirty="0" err="1"/>
            <a:t>Communi</a:t>
          </a:r>
          <a:r>
            <a:rPr lang="en-US" sz="1600" b="1" dirty="0"/>
            <a:t>-cable  Diseases</a:t>
          </a:r>
        </a:p>
      </dgm:t>
    </dgm:pt>
    <dgm:pt modelId="{8D08625E-C870-4761-A664-6D55B93B05C6}" type="parTrans" cxnId="{B82EB326-9EDB-4C65-B003-633E6EA62BB6}">
      <dgm:prSet custT="1"/>
      <dgm:spPr>
        <a:solidFill>
          <a:schemeClr val="accent6">
            <a:lumMod val="50000"/>
          </a:schemeClr>
        </a:solidFill>
      </dgm:spPr>
      <dgm:t>
        <a:bodyPr/>
        <a:lstStyle/>
        <a:p>
          <a:endParaRPr lang="en-US" sz="1400" b="1"/>
        </a:p>
      </dgm:t>
    </dgm:pt>
    <dgm:pt modelId="{6AFD9825-67E2-4824-BB6D-9B01EB95E19E}" type="sibTrans" cxnId="{B82EB326-9EDB-4C65-B003-633E6EA62BB6}">
      <dgm:prSet/>
      <dgm:spPr/>
      <dgm:t>
        <a:bodyPr/>
        <a:lstStyle/>
        <a:p>
          <a:endParaRPr lang="en-US" b="1"/>
        </a:p>
      </dgm:t>
    </dgm:pt>
    <dgm:pt modelId="{9EAB9C66-A359-48EA-A128-0278EF06D742}">
      <dgm:prSet phldrT="[Text]" custT="1"/>
      <dgm:spPr>
        <a:solidFill>
          <a:srgbClr val="800080"/>
        </a:solidFill>
      </dgm:spPr>
      <dgm:t>
        <a:bodyPr/>
        <a:lstStyle/>
        <a:p>
          <a:r>
            <a:rPr lang="en-US" sz="1600" b="1" dirty="0"/>
            <a:t>Gender Violence</a:t>
          </a:r>
        </a:p>
      </dgm:t>
    </dgm:pt>
    <dgm:pt modelId="{2E6C3750-8A63-44FF-9B4F-2D11D0EC75D3}" type="parTrans" cxnId="{4D8AF0CC-CEAC-449A-B359-F404EF4032FA}">
      <dgm:prSet custT="1"/>
      <dgm:spPr>
        <a:solidFill>
          <a:srgbClr val="800080"/>
        </a:solidFill>
      </dgm:spPr>
      <dgm:t>
        <a:bodyPr/>
        <a:lstStyle/>
        <a:p>
          <a:endParaRPr lang="en-US" sz="1400" b="1"/>
        </a:p>
      </dgm:t>
    </dgm:pt>
    <dgm:pt modelId="{39B68533-C8AB-409B-9955-68428E7A1BA1}" type="sibTrans" cxnId="{4D8AF0CC-CEAC-449A-B359-F404EF4032FA}">
      <dgm:prSet/>
      <dgm:spPr/>
      <dgm:t>
        <a:bodyPr/>
        <a:lstStyle/>
        <a:p>
          <a:endParaRPr lang="en-US" b="1"/>
        </a:p>
      </dgm:t>
    </dgm:pt>
    <dgm:pt modelId="{B17FFCE1-8D60-4C15-8302-C4DC6B2DCF62}">
      <dgm:prSet phldrT="[Text]" custT="1"/>
      <dgm:spPr>
        <a:solidFill>
          <a:schemeClr val="accent2">
            <a:lumMod val="50000"/>
          </a:schemeClr>
        </a:solidFill>
      </dgm:spPr>
      <dgm:t>
        <a:bodyPr/>
        <a:lstStyle/>
        <a:p>
          <a:r>
            <a:rPr lang="en-US" sz="1600" b="1" dirty="0"/>
            <a:t>Lack of Financial Coverage For Health Care</a:t>
          </a:r>
        </a:p>
      </dgm:t>
    </dgm:pt>
    <dgm:pt modelId="{F9C69E59-CEB6-470E-A806-CC3407B733DB}" type="parTrans" cxnId="{3BC31CAF-EA0A-4C64-884A-789F58136CEF}">
      <dgm:prSet custT="1"/>
      <dgm:spPr>
        <a:solidFill>
          <a:schemeClr val="accent2">
            <a:lumMod val="50000"/>
          </a:schemeClr>
        </a:solidFill>
      </dgm:spPr>
      <dgm:t>
        <a:bodyPr/>
        <a:lstStyle/>
        <a:p>
          <a:endParaRPr lang="en-US" sz="1400" b="1"/>
        </a:p>
      </dgm:t>
    </dgm:pt>
    <dgm:pt modelId="{79A3207B-4D82-4ABC-829B-63B77757AD0A}" type="sibTrans" cxnId="{3BC31CAF-EA0A-4C64-884A-789F58136CEF}">
      <dgm:prSet/>
      <dgm:spPr/>
      <dgm:t>
        <a:bodyPr/>
        <a:lstStyle/>
        <a:p>
          <a:endParaRPr lang="en-US" b="1"/>
        </a:p>
      </dgm:t>
    </dgm:pt>
    <dgm:pt modelId="{1D874F07-7E98-4315-861A-661D11EE9AC2}">
      <dgm:prSet phldrT="[Text]" custT="1"/>
      <dgm:spPr>
        <a:solidFill>
          <a:schemeClr val="bg2">
            <a:lumMod val="50000"/>
          </a:schemeClr>
        </a:solidFill>
      </dgm:spPr>
      <dgm:t>
        <a:bodyPr/>
        <a:lstStyle/>
        <a:p>
          <a:r>
            <a:rPr lang="en-US" sz="1600" b="1" dirty="0"/>
            <a:t>Mental Health Disorders &amp; Addictions</a:t>
          </a:r>
        </a:p>
      </dgm:t>
    </dgm:pt>
    <dgm:pt modelId="{01CCC933-46BA-47F9-9EE8-BFD145AC8936}" type="parTrans" cxnId="{3038425A-1B84-406D-A99C-D21FA0BE40F2}">
      <dgm:prSet custT="1"/>
      <dgm:spPr>
        <a:solidFill>
          <a:schemeClr val="bg2">
            <a:lumMod val="50000"/>
          </a:schemeClr>
        </a:solidFill>
      </dgm:spPr>
      <dgm:t>
        <a:bodyPr/>
        <a:lstStyle/>
        <a:p>
          <a:endParaRPr lang="en-US" sz="1400" b="1"/>
        </a:p>
      </dgm:t>
    </dgm:pt>
    <dgm:pt modelId="{CC47E766-3107-4D0B-AA31-0AAED43245FC}" type="sibTrans" cxnId="{3038425A-1B84-406D-A99C-D21FA0BE40F2}">
      <dgm:prSet/>
      <dgm:spPr/>
      <dgm:t>
        <a:bodyPr/>
        <a:lstStyle/>
        <a:p>
          <a:endParaRPr lang="en-US" b="1"/>
        </a:p>
      </dgm:t>
    </dgm:pt>
    <dgm:pt modelId="{08A0195D-7748-4F4F-80D5-0B98D66CE619}">
      <dgm:prSet phldrT="[Text]" custT="1"/>
      <dgm:spPr>
        <a:solidFill>
          <a:schemeClr val="bg1">
            <a:lumMod val="50000"/>
          </a:schemeClr>
        </a:solidFill>
      </dgm:spPr>
      <dgm:t>
        <a:bodyPr/>
        <a:lstStyle/>
        <a:p>
          <a:r>
            <a:rPr lang="en-US" sz="1600" b="1" dirty="0"/>
            <a:t>Lack of Road Safety</a:t>
          </a:r>
        </a:p>
      </dgm:t>
    </dgm:pt>
    <dgm:pt modelId="{6186C708-7E88-4B8C-AD38-0022707E179C}" type="parTrans" cxnId="{1569DAEE-D7C7-48D7-8B0B-25DCE755FE9E}">
      <dgm:prSet custT="1"/>
      <dgm:spPr>
        <a:solidFill>
          <a:schemeClr val="bg1">
            <a:lumMod val="50000"/>
          </a:schemeClr>
        </a:solidFill>
      </dgm:spPr>
      <dgm:t>
        <a:bodyPr/>
        <a:lstStyle/>
        <a:p>
          <a:endParaRPr lang="en-US" sz="1400" b="1"/>
        </a:p>
      </dgm:t>
    </dgm:pt>
    <dgm:pt modelId="{456EC78D-8F98-4156-932E-F052AA586045}" type="sibTrans" cxnId="{1569DAEE-D7C7-48D7-8B0B-25DCE755FE9E}">
      <dgm:prSet/>
      <dgm:spPr/>
      <dgm:t>
        <a:bodyPr/>
        <a:lstStyle/>
        <a:p>
          <a:endParaRPr lang="en-US" b="1"/>
        </a:p>
      </dgm:t>
    </dgm:pt>
    <dgm:pt modelId="{6A2BD8FA-1A91-4F06-9ABF-9691B28E1AD8}">
      <dgm:prSet phldrT="[Text]" custT="1"/>
      <dgm:spPr/>
      <dgm:t>
        <a:bodyPr/>
        <a:lstStyle/>
        <a:p>
          <a:r>
            <a:rPr lang="en-US" sz="1600" b="1" dirty="0"/>
            <a:t>High Risk Behaviours</a:t>
          </a:r>
        </a:p>
      </dgm:t>
    </dgm:pt>
    <dgm:pt modelId="{DB0621C8-8927-4CDE-BAC6-924268BED508}" type="parTrans" cxnId="{19104569-6BB1-41AC-A107-29B9851C2CBF}">
      <dgm:prSet custT="1"/>
      <dgm:spPr/>
      <dgm:t>
        <a:bodyPr/>
        <a:lstStyle/>
        <a:p>
          <a:endParaRPr lang="en-US" sz="1400" b="1"/>
        </a:p>
      </dgm:t>
    </dgm:pt>
    <dgm:pt modelId="{5EDD8868-8FFA-4C6C-B56D-5D1099BAB971}" type="sibTrans" cxnId="{19104569-6BB1-41AC-A107-29B9851C2CBF}">
      <dgm:prSet/>
      <dgm:spPr/>
      <dgm:t>
        <a:bodyPr/>
        <a:lstStyle/>
        <a:p>
          <a:endParaRPr lang="en-US" b="1"/>
        </a:p>
      </dgm:t>
    </dgm:pt>
    <dgm:pt modelId="{CEB70411-7C8D-4311-8B3E-8F79ED753A8E}">
      <dgm:prSet phldrT="[Text]" custT="1"/>
      <dgm:spPr>
        <a:solidFill>
          <a:schemeClr val="accent3">
            <a:lumMod val="75000"/>
          </a:schemeClr>
        </a:solidFill>
      </dgm:spPr>
      <dgm:t>
        <a:bodyPr/>
        <a:lstStyle/>
        <a:p>
          <a:r>
            <a:rPr lang="en-US" sz="1600" b="1" dirty="0"/>
            <a:t>Lack of Nutrition Security</a:t>
          </a:r>
        </a:p>
      </dgm:t>
    </dgm:pt>
    <dgm:pt modelId="{80D8FE25-F71A-422C-BCEC-409D741C492C}" type="parTrans" cxnId="{EF3C805F-31E3-4310-93CC-DDBD83608054}">
      <dgm:prSet custT="1"/>
      <dgm:spPr/>
      <dgm:t>
        <a:bodyPr/>
        <a:lstStyle/>
        <a:p>
          <a:endParaRPr lang="en-US" sz="1400"/>
        </a:p>
      </dgm:t>
    </dgm:pt>
    <dgm:pt modelId="{D8ECC76C-E5B5-49E3-AE6A-07948F79439F}" type="sibTrans" cxnId="{EF3C805F-31E3-4310-93CC-DDBD83608054}">
      <dgm:prSet/>
      <dgm:spPr/>
      <dgm:t>
        <a:bodyPr/>
        <a:lstStyle/>
        <a:p>
          <a:endParaRPr lang="en-US"/>
        </a:p>
      </dgm:t>
    </dgm:pt>
    <dgm:pt modelId="{0791C93B-7AB6-4A0C-ADC6-8FECF722519E}">
      <dgm:prSet phldrT="[Text]" custT="1"/>
      <dgm:spPr/>
      <dgm:t>
        <a:bodyPr/>
        <a:lstStyle/>
        <a:p>
          <a:r>
            <a:rPr lang="en-US" sz="1600" b="1" dirty="0"/>
            <a:t>Endangered Maternal </a:t>
          </a:r>
        </a:p>
        <a:p>
          <a:r>
            <a:rPr lang="en-US" sz="1600" b="1" dirty="0"/>
            <a:t>&amp; Child Health</a:t>
          </a:r>
          <a:endParaRPr lang="en-US" sz="1400" b="1" dirty="0"/>
        </a:p>
      </dgm:t>
    </dgm:pt>
    <dgm:pt modelId="{EB6FD166-6551-486D-8806-BD4DF530E721}" type="parTrans" cxnId="{B4E42C7C-ECC4-46F6-8918-B07E2BF5A4C7}">
      <dgm:prSet custT="1"/>
      <dgm:spPr/>
      <dgm:t>
        <a:bodyPr/>
        <a:lstStyle/>
        <a:p>
          <a:endParaRPr lang="en-US" sz="1400"/>
        </a:p>
      </dgm:t>
    </dgm:pt>
    <dgm:pt modelId="{F1A083EE-64E8-469D-8051-F97F093E87AE}" type="sibTrans" cxnId="{B4E42C7C-ECC4-46F6-8918-B07E2BF5A4C7}">
      <dgm:prSet/>
      <dgm:spPr/>
      <dgm:t>
        <a:bodyPr/>
        <a:lstStyle/>
        <a:p>
          <a:endParaRPr lang="en-US"/>
        </a:p>
      </dgm:t>
    </dgm:pt>
    <dgm:pt modelId="{4199F4F3-EEA5-4344-96D2-FC704E9A3DC0}" type="pres">
      <dgm:prSet presAssocID="{EA2861BA-9D2D-4A5C-A01D-E7F90DCA4995}" presName="Name0" presStyleCnt="0">
        <dgm:presLayoutVars>
          <dgm:chMax val="1"/>
          <dgm:dir/>
          <dgm:animLvl val="ctr"/>
          <dgm:resizeHandles val="exact"/>
        </dgm:presLayoutVars>
      </dgm:prSet>
      <dgm:spPr/>
    </dgm:pt>
    <dgm:pt modelId="{C980242A-1736-4F1A-A4ED-F211DE8D35C0}" type="pres">
      <dgm:prSet presAssocID="{EE10FA19-DA14-445A-B54A-B78368BD149D}" presName="centerShape" presStyleLbl="node0" presStyleIdx="0" presStyleCnt="1" custScaleX="123809" custScaleY="128240"/>
      <dgm:spPr/>
    </dgm:pt>
    <dgm:pt modelId="{F8517E51-5359-42EB-8E3E-05D5C1DCBC6E}" type="pres">
      <dgm:prSet presAssocID="{8D08625E-C870-4761-A664-6D55B93B05C6}" presName="parTrans" presStyleLbl="sibTrans2D1" presStyleIdx="0" presStyleCnt="8" custAng="10800000"/>
      <dgm:spPr/>
    </dgm:pt>
    <dgm:pt modelId="{B668E041-E6A1-4AC7-BB33-4704203E4440}" type="pres">
      <dgm:prSet presAssocID="{8D08625E-C870-4761-A664-6D55B93B05C6}" presName="connectorText" presStyleLbl="sibTrans2D1" presStyleIdx="0" presStyleCnt="8"/>
      <dgm:spPr/>
    </dgm:pt>
    <dgm:pt modelId="{9E173400-233C-4233-812B-02B97C622E17}" type="pres">
      <dgm:prSet presAssocID="{D2016886-136B-4269-AC74-B6B2C97BBB54}" presName="node" presStyleLbl="node1" presStyleIdx="0" presStyleCnt="8">
        <dgm:presLayoutVars>
          <dgm:bulletEnabled val="1"/>
        </dgm:presLayoutVars>
      </dgm:prSet>
      <dgm:spPr/>
    </dgm:pt>
    <dgm:pt modelId="{BA8C9C1F-E91F-485F-93B7-688ED9EE2954}" type="pres">
      <dgm:prSet presAssocID="{2E6C3750-8A63-44FF-9B4F-2D11D0EC75D3}" presName="parTrans" presStyleLbl="sibTrans2D1" presStyleIdx="1" presStyleCnt="8" custAng="10839269"/>
      <dgm:spPr/>
    </dgm:pt>
    <dgm:pt modelId="{EC72D4AB-FE4B-45F0-9670-B589215A20C9}" type="pres">
      <dgm:prSet presAssocID="{2E6C3750-8A63-44FF-9B4F-2D11D0EC75D3}" presName="connectorText" presStyleLbl="sibTrans2D1" presStyleIdx="1" presStyleCnt="8"/>
      <dgm:spPr/>
    </dgm:pt>
    <dgm:pt modelId="{519B52E9-55B0-454C-BBBB-36E50E8B8B56}" type="pres">
      <dgm:prSet presAssocID="{9EAB9C66-A359-48EA-A128-0278EF06D742}" presName="node" presStyleLbl="node1" presStyleIdx="1" presStyleCnt="8">
        <dgm:presLayoutVars>
          <dgm:bulletEnabled val="1"/>
        </dgm:presLayoutVars>
      </dgm:prSet>
      <dgm:spPr/>
    </dgm:pt>
    <dgm:pt modelId="{C15DA6DD-1748-46AE-9A6B-20C8FB933D5B}" type="pres">
      <dgm:prSet presAssocID="{6186C708-7E88-4B8C-AD38-0022707E179C}" presName="parTrans" presStyleLbl="sibTrans2D1" presStyleIdx="2" presStyleCnt="8" custAng="10969666"/>
      <dgm:spPr/>
    </dgm:pt>
    <dgm:pt modelId="{38F13FF1-BC36-457B-A7F8-B2CE1239B3F4}" type="pres">
      <dgm:prSet presAssocID="{6186C708-7E88-4B8C-AD38-0022707E179C}" presName="connectorText" presStyleLbl="sibTrans2D1" presStyleIdx="2" presStyleCnt="8"/>
      <dgm:spPr/>
    </dgm:pt>
    <dgm:pt modelId="{A82C711C-6455-42A6-92D2-B0429A8D4975}" type="pres">
      <dgm:prSet presAssocID="{08A0195D-7748-4F4F-80D5-0B98D66CE619}" presName="node" presStyleLbl="node1" presStyleIdx="2" presStyleCnt="8">
        <dgm:presLayoutVars>
          <dgm:bulletEnabled val="1"/>
        </dgm:presLayoutVars>
      </dgm:prSet>
      <dgm:spPr/>
    </dgm:pt>
    <dgm:pt modelId="{66B960FA-4EAD-4E7C-8C50-04FD6EBC439E}" type="pres">
      <dgm:prSet presAssocID="{DB0621C8-8927-4CDE-BAC6-924268BED508}" presName="parTrans" presStyleLbl="sibTrans2D1" presStyleIdx="3" presStyleCnt="8" custAng="10169268"/>
      <dgm:spPr/>
    </dgm:pt>
    <dgm:pt modelId="{B94D94D2-45DA-40E8-889A-D25FA674FC20}" type="pres">
      <dgm:prSet presAssocID="{DB0621C8-8927-4CDE-BAC6-924268BED508}" presName="connectorText" presStyleLbl="sibTrans2D1" presStyleIdx="3" presStyleCnt="8"/>
      <dgm:spPr/>
    </dgm:pt>
    <dgm:pt modelId="{DB4F6E8E-36B9-44C2-AB5B-9A8444760029}" type="pres">
      <dgm:prSet presAssocID="{6A2BD8FA-1A91-4F06-9ABF-9691B28E1AD8}" presName="node" presStyleLbl="node1" presStyleIdx="3" presStyleCnt="8">
        <dgm:presLayoutVars>
          <dgm:bulletEnabled val="1"/>
        </dgm:presLayoutVars>
      </dgm:prSet>
      <dgm:spPr/>
    </dgm:pt>
    <dgm:pt modelId="{21A7F157-C57A-4303-9E03-F639101FA3B6}" type="pres">
      <dgm:prSet presAssocID="{F9C69E59-CEB6-470E-A806-CC3407B733DB}" presName="parTrans" presStyleLbl="sibTrans2D1" presStyleIdx="4" presStyleCnt="8" custAng="10800000"/>
      <dgm:spPr/>
    </dgm:pt>
    <dgm:pt modelId="{BAAEAB90-931C-4C82-A87B-9312A2E5B8CA}" type="pres">
      <dgm:prSet presAssocID="{F9C69E59-CEB6-470E-A806-CC3407B733DB}" presName="connectorText" presStyleLbl="sibTrans2D1" presStyleIdx="4" presStyleCnt="8"/>
      <dgm:spPr/>
    </dgm:pt>
    <dgm:pt modelId="{79F41499-5019-4CE6-B22F-D5C3C4580B5F}" type="pres">
      <dgm:prSet presAssocID="{B17FFCE1-8D60-4C15-8302-C4DC6B2DCF62}" presName="node" presStyleLbl="node1" presStyleIdx="4" presStyleCnt="8">
        <dgm:presLayoutVars>
          <dgm:bulletEnabled val="1"/>
        </dgm:presLayoutVars>
      </dgm:prSet>
      <dgm:spPr/>
    </dgm:pt>
    <dgm:pt modelId="{04877DAD-3C32-4EDE-A9AC-59F492E6B99B}" type="pres">
      <dgm:prSet presAssocID="{01CCC933-46BA-47F9-9EE8-BFD145AC8936}" presName="parTrans" presStyleLbl="sibTrans2D1" presStyleIdx="5" presStyleCnt="8" custAng="11291308"/>
      <dgm:spPr/>
    </dgm:pt>
    <dgm:pt modelId="{8F5292CA-2152-4B79-BF92-BC0A3F681B7F}" type="pres">
      <dgm:prSet presAssocID="{01CCC933-46BA-47F9-9EE8-BFD145AC8936}" presName="connectorText" presStyleLbl="sibTrans2D1" presStyleIdx="5" presStyleCnt="8"/>
      <dgm:spPr/>
    </dgm:pt>
    <dgm:pt modelId="{4AD41C69-65E0-4639-AC8F-00E5BC0114BB}" type="pres">
      <dgm:prSet presAssocID="{1D874F07-7E98-4315-861A-661D11EE9AC2}" presName="node" presStyleLbl="node1" presStyleIdx="5" presStyleCnt="8">
        <dgm:presLayoutVars>
          <dgm:bulletEnabled val="1"/>
        </dgm:presLayoutVars>
      </dgm:prSet>
      <dgm:spPr/>
    </dgm:pt>
    <dgm:pt modelId="{4DF66D15-1A93-42CA-838C-4365B7ED5EC5}" type="pres">
      <dgm:prSet presAssocID="{80D8FE25-F71A-422C-BCEC-409D741C492C}" presName="parTrans" presStyleLbl="sibTrans2D1" presStyleIdx="6" presStyleCnt="8" custAng="11119708"/>
      <dgm:spPr/>
    </dgm:pt>
    <dgm:pt modelId="{EDC37785-B56A-4B88-868D-940B9C7E31FC}" type="pres">
      <dgm:prSet presAssocID="{80D8FE25-F71A-422C-BCEC-409D741C492C}" presName="connectorText" presStyleLbl="sibTrans2D1" presStyleIdx="6" presStyleCnt="8"/>
      <dgm:spPr/>
    </dgm:pt>
    <dgm:pt modelId="{ACC7D8EA-2184-45E9-A945-647774D45D57}" type="pres">
      <dgm:prSet presAssocID="{CEB70411-7C8D-4311-8B3E-8F79ED753A8E}" presName="node" presStyleLbl="node1" presStyleIdx="6" presStyleCnt="8">
        <dgm:presLayoutVars>
          <dgm:bulletEnabled val="1"/>
        </dgm:presLayoutVars>
      </dgm:prSet>
      <dgm:spPr/>
    </dgm:pt>
    <dgm:pt modelId="{B28B93C5-36B4-43F5-9DD9-7E7D40B24705}" type="pres">
      <dgm:prSet presAssocID="{EB6FD166-6551-486D-8806-BD4DF530E721}" presName="parTrans" presStyleLbl="sibTrans2D1" presStyleIdx="7" presStyleCnt="8" custAng="10470187"/>
      <dgm:spPr/>
    </dgm:pt>
    <dgm:pt modelId="{48B89A86-5876-4FBD-AA7A-A75B9E3F0604}" type="pres">
      <dgm:prSet presAssocID="{EB6FD166-6551-486D-8806-BD4DF530E721}" presName="connectorText" presStyleLbl="sibTrans2D1" presStyleIdx="7" presStyleCnt="8"/>
      <dgm:spPr/>
    </dgm:pt>
    <dgm:pt modelId="{898782A1-5E87-49DB-A5EC-0468DBDC338D}" type="pres">
      <dgm:prSet presAssocID="{0791C93B-7AB6-4A0C-ADC6-8FECF722519E}" presName="node" presStyleLbl="node1" presStyleIdx="7" presStyleCnt="8" custRadScaleRad="100411" custRadScaleInc="-3070">
        <dgm:presLayoutVars>
          <dgm:bulletEnabled val="1"/>
        </dgm:presLayoutVars>
      </dgm:prSet>
      <dgm:spPr/>
    </dgm:pt>
  </dgm:ptLst>
  <dgm:cxnLst>
    <dgm:cxn modelId="{0CB6F000-6100-4CF3-B659-BCB5CD9C2E80}" type="presOf" srcId="{F9C69E59-CEB6-470E-A806-CC3407B733DB}" destId="{BAAEAB90-931C-4C82-A87B-9312A2E5B8CA}" srcOrd="1" destOrd="0" presId="urn:microsoft.com/office/officeart/2005/8/layout/radial5"/>
    <dgm:cxn modelId="{B430DC08-32C1-42E1-B727-703B5021FA87}" type="presOf" srcId="{EB6FD166-6551-486D-8806-BD4DF530E721}" destId="{B28B93C5-36B4-43F5-9DD9-7E7D40B24705}" srcOrd="0" destOrd="0" presId="urn:microsoft.com/office/officeart/2005/8/layout/radial5"/>
    <dgm:cxn modelId="{64333B19-9707-45FC-9791-8654F64F74C3}" type="presOf" srcId="{8D08625E-C870-4761-A664-6D55B93B05C6}" destId="{F8517E51-5359-42EB-8E3E-05D5C1DCBC6E}" srcOrd="0" destOrd="0" presId="urn:microsoft.com/office/officeart/2005/8/layout/radial5"/>
    <dgm:cxn modelId="{B82EB326-9EDB-4C65-B003-633E6EA62BB6}" srcId="{EE10FA19-DA14-445A-B54A-B78368BD149D}" destId="{D2016886-136B-4269-AC74-B6B2C97BBB54}" srcOrd="0" destOrd="0" parTransId="{8D08625E-C870-4761-A664-6D55B93B05C6}" sibTransId="{6AFD9825-67E2-4824-BB6D-9B01EB95E19E}"/>
    <dgm:cxn modelId="{35D82127-040B-4FAB-A71B-D990CB5DBAA6}" type="presOf" srcId="{1D874F07-7E98-4315-861A-661D11EE9AC2}" destId="{4AD41C69-65E0-4639-AC8F-00E5BC0114BB}" srcOrd="0" destOrd="0" presId="urn:microsoft.com/office/officeart/2005/8/layout/radial5"/>
    <dgm:cxn modelId="{58950F38-A159-4407-B966-44CF87FBCB6B}" type="presOf" srcId="{D2016886-136B-4269-AC74-B6B2C97BBB54}" destId="{9E173400-233C-4233-812B-02B97C622E17}" srcOrd="0" destOrd="0" presId="urn:microsoft.com/office/officeart/2005/8/layout/radial5"/>
    <dgm:cxn modelId="{BB14E53C-9947-43BC-907A-71E2C847D26B}" type="presOf" srcId="{08A0195D-7748-4F4F-80D5-0B98D66CE619}" destId="{A82C711C-6455-42A6-92D2-B0429A8D4975}" srcOrd="0" destOrd="0" presId="urn:microsoft.com/office/officeart/2005/8/layout/radial5"/>
    <dgm:cxn modelId="{EF3C805F-31E3-4310-93CC-DDBD83608054}" srcId="{EE10FA19-DA14-445A-B54A-B78368BD149D}" destId="{CEB70411-7C8D-4311-8B3E-8F79ED753A8E}" srcOrd="6" destOrd="0" parTransId="{80D8FE25-F71A-422C-BCEC-409D741C492C}" sibTransId="{D8ECC76C-E5B5-49E3-AE6A-07948F79439F}"/>
    <dgm:cxn modelId="{6EF04543-CCC9-44FC-A07F-E3421A8AFBC9}" type="presOf" srcId="{80D8FE25-F71A-422C-BCEC-409D741C492C}" destId="{EDC37785-B56A-4B88-868D-940B9C7E31FC}" srcOrd="1" destOrd="0" presId="urn:microsoft.com/office/officeart/2005/8/layout/radial5"/>
    <dgm:cxn modelId="{706B0968-BEAF-4E37-9101-619A7B4FB0A3}" type="presOf" srcId="{2E6C3750-8A63-44FF-9B4F-2D11D0EC75D3}" destId="{BA8C9C1F-E91F-485F-93B7-688ED9EE2954}" srcOrd="0" destOrd="0" presId="urn:microsoft.com/office/officeart/2005/8/layout/radial5"/>
    <dgm:cxn modelId="{19104569-6BB1-41AC-A107-29B9851C2CBF}" srcId="{EE10FA19-DA14-445A-B54A-B78368BD149D}" destId="{6A2BD8FA-1A91-4F06-9ABF-9691B28E1AD8}" srcOrd="3" destOrd="0" parTransId="{DB0621C8-8927-4CDE-BAC6-924268BED508}" sibTransId="{5EDD8868-8FFA-4C6C-B56D-5D1099BAB971}"/>
    <dgm:cxn modelId="{AB9AD174-FD30-4E0F-86B1-A285E7C50632}" type="presOf" srcId="{2E6C3750-8A63-44FF-9B4F-2D11D0EC75D3}" destId="{EC72D4AB-FE4B-45F0-9670-B589215A20C9}" srcOrd="1" destOrd="0" presId="urn:microsoft.com/office/officeart/2005/8/layout/radial5"/>
    <dgm:cxn modelId="{3038425A-1B84-406D-A99C-D21FA0BE40F2}" srcId="{EE10FA19-DA14-445A-B54A-B78368BD149D}" destId="{1D874F07-7E98-4315-861A-661D11EE9AC2}" srcOrd="5" destOrd="0" parTransId="{01CCC933-46BA-47F9-9EE8-BFD145AC8936}" sibTransId="{CC47E766-3107-4D0B-AA31-0AAED43245FC}"/>
    <dgm:cxn modelId="{C8384B7A-C2C9-4795-89EF-A944F1895AB9}" srcId="{EA2861BA-9D2D-4A5C-A01D-E7F90DCA4995}" destId="{EE10FA19-DA14-445A-B54A-B78368BD149D}" srcOrd="0" destOrd="0" parTransId="{B651F824-F92E-474B-9446-2A3E8F7E178A}" sibTransId="{E0EAD241-8530-4D59-B42A-6F88A665999A}"/>
    <dgm:cxn modelId="{B4E42C7C-ECC4-46F6-8918-B07E2BF5A4C7}" srcId="{EE10FA19-DA14-445A-B54A-B78368BD149D}" destId="{0791C93B-7AB6-4A0C-ADC6-8FECF722519E}" srcOrd="7" destOrd="0" parTransId="{EB6FD166-6551-486D-8806-BD4DF530E721}" sibTransId="{F1A083EE-64E8-469D-8051-F97F093E87AE}"/>
    <dgm:cxn modelId="{5307EA7C-C5F7-49DA-A66D-343AA5389C32}" type="presOf" srcId="{EE10FA19-DA14-445A-B54A-B78368BD149D}" destId="{C980242A-1736-4F1A-A4ED-F211DE8D35C0}" srcOrd="0" destOrd="0" presId="urn:microsoft.com/office/officeart/2005/8/layout/radial5"/>
    <dgm:cxn modelId="{81871C7E-00C3-42F9-88CF-B05D66F523CC}" type="presOf" srcId="{0791C93B-7AB6-4A0C-ADC6-8FECF722519E}" destId="{898782A1-5E87-49DB-A5EC-0468DBDC338D}" srcOrd="0" destOrd="0" presId="urn:microsoft.com/office/officeart/2005/8/layout/radial5"/>
    <dgm:cxn modelId="{BCC5D581-ADAF-4713-9F9D-FAC5E386C85E}" type="presOf" srcId="{6186C708-7E88-4B8C-AD38-0022707E179C}" destId="{C15DA6DD-1748-46AE-9A6B-20C8FB933D5B}" srcOrd="0" destOrd="0" presId="urn:microsoft.com/office/officeart/2005/8/layout/radial5"/>
    <dgm:cxn modelId="{FC14C38C-F1D9-44BD-BB09-D653FB6CC0F1}" type="presOf" srcId="{6A2BD8FA-1A91-4F06-9ABF-9691B28E1AD8}" destId="{DB4F6E8E-36B9-44C2-AB5B-9A8444760029}" srcOrd="0" destOrd="0" presId="urn:microsoft.com/office/officeart/2005/8/layout/radial5"/>
    <dgm:cxn modelId="{6D086295-8BF1-4966-B360-EEA46382B033}" type="presOf" srcId="{DB0621C8-8927-4CDE-BAC6-924268BED508}" destId="{B94D94D2-45DA-40E8-889A-D25FA674FC20}" srcOrd="1" destOrd="0" presId="urn:microsoft.com/office/officeart/2005/8/layout/radial5"/>
    <dgm:cxn modelId="{42E74CA1-A316-43DF-A791-A20994797FDE}" type="presOf" srcId="{EB6FD166-6551-486D-8806-BD4DF530E721}" destId="{48B89A86-5876-4FBD-AA7A-A75B9E3F0604}" srcOrd="1" destOrd="0" presId="urn:microsoft.com/office/officeart/2005/8/layout/radial5"/>
    <dgm:cxn modelId="{CC04C2A1-7774-4DB3-AD8F-DDD5C9C24608}" type="presOf" srcId="{CEB70411-7C8D-4311-8B3E-8F79ED753A8E}" destId="{ACC7D8EA-2184-45E9-A945-647774D45D57}" srcOrd="0" destOrd="0" presId="urn:microsoft.com/office/officeart/2005/8/layout/radial5"/>
    <dgm:cxn modelId="{69BEFEA2-E136-48FE-AF31-57281EACD345}" type="presOf" srcId="{EA2861BA-9D2D-4A5C-A01D-E7F90DCA4995}" destId="{4199F4F3-EEA5-4344-96D2-FC704E9A3DC0}" srcOrd="0" destOrd="0" presId="urn:microsoft.com/office/officeart/2005/8/layout/radial5"/>
    <dgm:cxn modelId="{3BC31CAF-EA0A-4C64-884A-789F58136CEF}" srcId="{EE10FA19-DA14-445A-B54A-B78368BD149D}" destId="{B17FFCE1-8D60-4C15-8302-C4DC6B2DCF62}" srcOrd="4" destOrd="0" parTransId="{F9C69E59-CEB6-470E-A806-CC3407B733DB}" sibTransId="{79A3207B-4D82-4ABC-829B-63B77757AD0A}"/>
    <dgm:cxn modelId="{9468B0B5-2FB4-498B-AA48-C1378EE3F72A}" type="presOf" srcId="{01CCC933-46BA-47F9-9EE8-BFD145AC8936}" destId="{8F5292CA-2152-4B79-BF92-BC0A3F681B7F}" srcOrd="1" destOrd="0" presId="urn:microsoft.com/office/officeart/2005/8/layout/radial5"/>
    <dgm:cxn modelId="{4D8AF0CC-CEAC-449A-B359-F404EF4032FA}" srcId="{EE10FA19-DA14-445A-B54A-B78368BD149D}" destId="{9EAB9C66-A359-48EA-A128-0278EF06D742}" srcOrd="1" destOrd="0" parTransId="{2E6C3750-8A63-44FF-9B4F-2D11D0EC75D3}" sibTransId="{39B68533-C8AB-409B-9955-68428E7A1BA1}"/>
    <dgm:cxn modelId="{A02319D5-BF0C-4C1E-9C63-39AF7771982A}" type="presOf" srcId="{B17FFCE1-8D60-4C15-8302-C4DC6B2DCF62}" destId="{79F41499-5019-4CE6-B22F-D5C3C4580B5F}" srcOrd="0" destOrd="0" presId="urn:microsoft.com/office/officeart/2005/8/layout/radial5"/>
    <dgm:cxn modelId="{30F214D7-D7F4-4350-A8BC-7B6301584903}" type="presOf" srcId="{01CCC933-46BA-47F9-9EE8-BFD145AC8936}" destId="{04877DAD-3C32-4EDE-A9AC-59F492E6B99B}" srcOrd="0" destOrd="0" presId="urn:microsoft.com/office/officeart/2005/8/layout/radial5"/>
    <dgm:cxn modelId="{35B97FDB-92AE-4711-8DE8-8D0C0F41083D}" type="presOf" srcId="{DB0621C8-8927-4CDE-BAC6-924268BED508}" destId="{66B960FA-4EAD-4E7C-8C50-04FD6EBC439E}" srcOrd="0" destOrd="0" presId="urn:microsoft.com/office/officeart/2005/8/layout/radial5"/>
    <dgm:cxn modelId="{B44850DD-2A5A-4AC8-B6A0-93CA99D18506}" type="presOf" srcId="{80D8FE25-F71A-422C-BCEC-409D741C492C}" destId="{4DF66D15-1A93-42CA-838C-4365B7ED5EC5}" srcOrd="0" destOrd="0" presId="urn:microsoft.com/office/officeart/2005/8/layout/radial5"/>
    <dgm:cxn modelId="{3EE6B7E8-E497-42E9-80DC-35BC95352484}" type="presOf" srcId="{6186C708-7E88-4B8C-AD38-0022707E179C}" destId="{38F13FF1-BC36-457B-A7F8-B2CE1239B3F4}" srcOrd="1" destOrd="0" presId="urn:microsoft.com/office/officeart/2005/8/layout/radial5"/>
    <dgm:cxn modelId="{54C8C8EA-42B0-46F1-B959-0CFDFCC96E5A}" type="presOf" srcId="{8D08625E-C870-4761-A664-6D55B93B05C6}" destId="{B668E041-E6A1-4AC7-BB33-4704203E4440}" srcOrd="1" destOrd="0" presId="urn:microsoft.com/office/officeart/2005/8/layout/radial5"/>
    <dgm:cxn modelId="{FC18D7EA-B54C-4211-B130-57A23493C1D9}" type="presOf" srcId="{9EAB9C66-A359-48EA-A128-0278EF06D742}" destId="{519B52E9-55B0-454C-BBBB-36E50E8B8B56}" srcOrd="0" destOrd="0" presId="urn:microsoft.com/office/officeart/2005/8/layout/radial5"/>
    <dgm:cxn modelId="{1569DAEE-D7C7-48D7-8B0B-25DCE755FE9E}" srcId="{EE10FA19-DA14-445A-B54A-B78368BD149D}" destId="{08A0195D-7748-4F4F-80D5-0B98D66CE619}" srcOrd="2" destOrd="0" parTransId="{6186C708-7E88-4B8C-AD38-0022707E179C}" sibTransId="{456EC78D-8F98-4156-932E-F052AA586045}"/>
    <dgm:cxn modelId="{A218DBF3-6F24-40A9-8E18-EC3C95B02C05}" type="presOf" srcId="{F9C69E59-CEB6-470E-A806-CC3407B733DB}" destId="{21A7F157-C57A-4303-9E03-F639101FA3B6}" srcOrd="0" destOrd="0" presId="urn:microsoft.com/office/officeart/2005/8/layout/radial5"/>
    <dgm:cxn modelId="{56B0554B-04DA-4B24-958C-CCB7F947BC98}" type="presParOf" srcId="{4199F4F3-EEA5-4344-96D2-FC704E9A3DC0}" destId="{C980242A-1736-4F1A-A4ED-F211DE8D35C0}" srcOrd="0" destOrd="0" presId="urn:microsoft.com/office/officeart/2005/8/layout/radial5"/>
    <dgm:cxn modelId="{B56FB29E-E107-4E88-938E-8BD7E6FBA162}" type="presParOf" srcId="{4199F4F3-EEA5-4344-96D2-FC704E9A3DC0}" destId="{F8517E51-5359-42EB-8E3E-05D5C1DCBC6E}" srcOrd="1" destOrd="0" presId="urn:microsoft.com/office/officeart/2005/8/layout/radial5"/>
    <dgm:cxn modelId="{317B5916-9BCC-4A8B-893F-0B13C3BCA195}" type="presParOf" srcId="{F8517E51-5359-42EB-8E3E-05D5C1DCBC6E}" destId="{B668E041-E6A1-4AC7-BB33-4704203E4440}" srcOrd="0" destOrd="0" presId="urn:microsoft.com/office/officeart/2005/8/layout/radial5"/>
    <dgm:cxn modelId="{5E45BF92-6FC8-4045-8297-BA91B5559933}" type="presParOf" srcId="{4199F4F3-EEA5-4344-96D2-FC704E9A3DC0}" destId="{9E173400-233C-4233-812B-02B97C622E17}" srcOrd="2" destOrd="0" presId="urn:microsoft.com/office/officeart/2005/8/layout/radial5"/>
    <dgm:cxn modelId="{D2E903A1-2A24-4812-9F26-1C8C348518F2}" type="presParOf" srcId="{4199F4F3-EEA5-4344-96D2-FC704E9A3DC0}" destId="{BA8C9C1F-E91F-485F-93B7-688ED9EE2954}" srcOrd="3" destOrd="0" presId="urn:microsoft.com/office/officeart/2005/8/layout/radial5"/>
    <dgm:cxn modelId="{BFA2A00E-A4D2-4CEF-B799-49692158CC12}" type="presParOf" srcId="{BA8C9C1F-E91F-485F-93B7-688ED9EE2954}" destId="{EC72D4AB-FE4B-45F0-9670-B589215A20C9}" srcOrd="0" destOrd="0" presId="urn:microsoft.com/office/officeart/2005/8/layout/radial5"/>
    <dgm:cxn modelId="{F60578CE-A6AB-4D21-991D-F8FFCF60B715}" type="presParOf" srcId="{4199F4F3-EEA5-4344-96D2-FC704E9A3DC0}" destId="{519B52E9-55B0-454C-BBBB-36E50E8B8B56}" srcOrd="4" destOrd="0" presId="urn:microsoft.com/office/officeart/2005/8/layout/radial5"/>
    <dgm:cxn modelId="{0A42F06C-F87D-49F0-AA24-207AA8055D9F}" type="presParOf" srcId="{4199F4F3-EEA5-4344-96D2-FC704E9A3DC0}" destId="{C15DA6DD-1748-46AE-9A6B-20C8FB933D5B}" srcOrd="5" destOrd="0" presId="urn:microsoft.com/office/officeart/2005/8/layout/radial5"/>
    <dgm:cxn modelId="{F7EAEF70-3DC1-43C8-8027-976CD04F5F71}" type="presParOf" srcId="{C15DA6DD-1748-46AE-9A6B-20C8FB933D5B}" destId="{38F13FF1-BC36-457B-A7F8-B2CE1239B3F4}" srcOrd="0" destOrd="0" presId="urn:microsoft.com/office/officeart/2005/8/layout/radial5"/>
    <dgm:cxn modelId="{22EE02EC-F4DE-4F5D-9234-43D15750272A}" type="presParOf" srcId="{4199F4F3-EEA5-4344-96D2-FC704E9A3DC0}" destId="{A82C711C-6455-42A6-92D2-B0429A8D4975}" srcOrd="6" destOrd="0" presId="urn:microsoft.com/office/officeart/2005/8/layout/radial5"/>
    <dgm:cxn modelId="{F9BCDFD9-FE8A-4201-8277-0EC65242C84D}" type="presParOf" srcId="{4199F4F3-EEA5-4344-96D2-FC704E9A3DC0}" destId="{66B960FA-4EAD-4E7C-8C50-04FD6EBC439E}" srcOrd="7" destOrd="0" presId="urn:microsoft.com/office/officeart/2005/8/layout/radial5"/>
    <dgm:cxn modelId="{4A0074E2-EB6F-4CD2-96B6-F8F7BB437C96}" type="presParOf" srcId="{66B960FA-4EAD-4E7C-8C50-04FD6EBC439E}" destId="{B94D94D2-45DA-40E8-889A-D25FA674FC20}" srcOrd="0" destOrd="0" presId="urn:microsoft.com/office/officeart/2005/8/layout/radial5"/>
    <dgm:cxn modelId="{AA6F5034-46EB-43F8-98A4-65A2ABC5F015}" type="presParOf" srcId="{4199F4F3-EEA5-4344-96D2-FC704E9A3DC0}" destId="{DB4F6E8E-36B9-44C2-AB5B-9A8444760029}" srcOrd="8" destOrd="0" presId="urn:microsoft.com/office/officeart/2005/8/layout/radial5"/>
    <dgm:cxn modelId="{A2C0EAAB-DED1-42BA-BF0A-867BF51B334D}" type="presParOf" srcId="{4199F4F3-EEA5-4344-96D2-FC704E9A3DC0}" destId="{21A7F157-C57A-4303-9E03-F639101FA3B6}" srcOrd="9" destOrd="0" presId="urn:microsoft.com/office/officeart/2005/8/layout/radial5"/>
    <dgm:cxn modelId="{6D9D5BA5-5E28-4F56-BC06-2A9B359C3640}" type="presParOf" srcId="{21A7F157-C57A-4303-9E03-F639101FA3B6}" destId="{BAAEAB90-931C-4C82-A87B-9312A2E5B8CA}" srcOrd="0" destOrd="0" presId="urn:microsoft.com/office/officeart/2005/8/layout/radial5"/>
    <dgm:cxn modelId="{ACCB30B3-932D-4E9D-9DBF-B91EF77ABD8F}" type="presParOf" srcId="{4199F4F3-EEA5-4344-96D2-FC704E9A3DC0}" destId="{79F41499-5019-4CE6-B22F-D5C3C4580B5F}" srcOrd="10" destOrd="0" presId="urn:microsoft.com/office/officeart/2005/8/layout/radial5"/>
    <dgm:cxn modelId="{EA854A35-AB5E-4BB5-BDB4-894F112EC93F}" type="presParOf" srcId="{4199F4F3-EEA5-4344-96D2-FC704E9A3DC0}" destId="{04877DAD-3C32-4EDE-A9AC-59F492E6B99B}" srcOrd="11" destOrd="0" presId="urn:microsoft.com/office/officeart/2005/8/layout/radial5"/>
    <dgm:cxn modelId="{B88BE84C-652A-45BF-A4FF-D606AA5806A7}" type="presParOf" srcId="{04877DAD-3C32-4EDE-A9AC-59F492E6B99B}" destId="{8F5292CA-2152-4B79-BF92-BC0A3F681B7F}" srcOrd="0" destOrd="0" presId="urn:microsoft.com/office/officeart/2005/8/layout/radial5"/>
    <dgm:cxn modelId="{AB1DB910-A82B-4A04-91D3-5FC95DA4567C}" type="presParOf" srcId="{4199F4F3-EEA5-4344-96D2-FC704E9A3DC0}" destId="{4AD41C69-65E0-4639-AC8F-00E5BC0114BB}" srcOrd="12" destOrd="0" presId="urn:microsoft.com/office/officeart/2005/8/layout/radial5"/>
    <dgm:cxn modelId="{8A611D94-6AA4-404F-A8A9-EC70BE7A215B}" type="presParOf" srcId="{4199F4F3-EEA5-4344-96D2-FC704E9A3DC0}" destId="{4DF66D15-1A93-42CA-838C-4365B7ED5EC5}" srcOrd="13" destOrd="0" presId="urn:microsoft.com/office/officeart/2005/8/layout/radial5"/>
    <dgm:cxn modelId="{1945CE9F-F8BB-4B9D-96FE-4BA8BE19BC6E}" type="presParOf" srcId="{4DF66D15-1A93-42CA-838C-4365B7ED5EC5}" destId="{EDC37785-B56A-4B88-868D-940B9C7E31FC}" srcOrd="0" destOrd="0" presId="urn:microsoft.com/office/officeart/2005/8/layout/radial5"/>
    <dgm:cxn modelId="{8274BBB6-2462-4E0F-A386-B2595B86F2B1}" type="presParOf" srcId="{4199F4F3-EEA5-4344-96D2-FC704E9A3DC0}" destId="{ACC7D8EA-2184-45E9-A945-647774D45D57}" srcOrd="14" destOrd="0" presId="urn:microsoft.com/office/officeart/2005/8/layout/radial5"/>
    <dgm:cxn modelId="{1214BD2E-788C-4C1B-B932-46B899BF8961}" type="presParOf" srcId="{4199F4F3-EEA5-4344-96D2-FC704E9A3DC0}" destId="{B28B93C5-36B4-43F5-9DD9-7E7D40B24705}" srcOrd="15" destOrd="0" presId="urn:microsoft.com/office/officeart/2005/8/layout/radial5"/>
    <dgm:cxn modelId="{1EB7AF18-B0B9-4BA5-804C-684D7C51268F}" type="presParOf" srcId="{B28B93C5-36B4-43F5-9DD9-7E7D40B24705}" destId="{48B89A86-5876-4FBD-AA7A-A75B9E3F0604}" srcOrd="0" destOrd="0" presId="urn:microsoft.com/office/officeart/2005/8/layout/radial5"/>
    <dgm:cxn modelId="{583AA31C-F613-4DD7-B385-0D60E231E53E}" type="presParOf" srcId="{4199F4F3-EEA5-4344-96D2-FC704E9A3DC0}" destId="{898782A1-5E87-49DB-A5EC-0468DBDC338D}"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7FFE1A-BBE1-4871-AD0B-63F5E642CAC4}" type="doc">
      <dgm:prSet loTypeId="urn:microsoft.com/office/officeart/2005/8/layout/radial3" loCatId="cycle" qsTypeId="urn:microsoft.com/office/officeart/2005/8/quickstyle/3d3" qsCatId="3D" csTypeId="urn:microsoft.com/office/officeart/2005/8/colors/colorful4" csCatId="colorful" phldr="1"/>
      <dgm:spPr/>
      <dgm:t>
        <a:bodyPr/>
        <a:lstStyle/>
        <a:p>
          <a:endParaRPr lang="en-US"/>
        </a:p>
      </dgm:t>
    </dgm:pt>
    <dgm:pt modelId="{E24FB6EB-A063-45B4-83AB-2318A135FDCF}">
      <dgm:prSet phldrT="[Text]" custT="1"/>
      <dgm:spPr/>
      <dgm:t>
        <a:bodyPr/>
        <a:lstStyle/>
        <a:p>
          <a:pPr algn="ctr"/>
          <a:r>
            <a:rPr lang="en-US" sz="2000" b="1" dirty="0"/>
            <a:t>● Rapid Changes Within Each System</a:t>
          </a:r>
        </a:p>
        <a:p>
          <a:pPr algn="ctr"/>
          <a:r>
            <a:rPr lang="en-US" sz="2000" b="1" dirty="0"/>
            <a:t>● Dynamic interactions Between Changing Systems</a:t>
          </a:r>
        </a:p>
        <a:p>
          <a:pPr algn="ctr"/>
          <a:r>
            <a:rPr lang="en-US" sz="2000" b="1" dirty="0"/>
            <a:t>● Resetting of Responses                   (Human; Virus)</a:t>
          </a:r>
        </a:p>
      </dgm:t>
    </dgm:pt>
    <dgm:pt modelId="{71F65BE1-29F9-4B05-AD45-F2BA819F785F}" type="parTrans" cxnId="{6CC0591E-BC1C-497E-B03F-5CEE13FB149C}">
      <dgm:prSet/>
      <dgm:spPr/>
      <dgm:t>
        <a:bodyPr/>
        <a:lstStyle/>
        <a:p>
          <a:endParaRPr lang="en-US" sz="2000" b="1"/>
        </a:p>
      </dgm:t>
    </dgm:pt>
    <dgm:pt modelId="{D13FA1B9-C643-470D-A14B-4CFA20371601}" type="sibTrans" cxnId="{6CC0591E-BC1C-497E-B03F-5CEE13FB149C}">
      <dgm:prSet/>
      <dgm:spPr/>
      <dgm:t>
        <a:bodyPr/>
        <a:lstStyle/>
        <a:p>
          <a:endParaRPr lang="en-US" sz="2000" b="1"/>
        </a:p>
      </dgm:t>
    </dgm:pt>
    <dgm:pt modelId="{4DF3B3F3-F1CE-4E0A-AFA3-EA1E89B4DF5D}">
      <dgm:prSet phldrT="[Text]" custT="1"/>
      <dgm:spPr/>
      <dgm:t>
        <a:bodyPr/>
        <a:lstStyle/>
        <a:p>
          <a:r>
            <a:rPr lang="en-US" sz="1800" b="1" dirty="0"/>
            <a:t>Transmission Dynamics (Droplets; Aerosol)</a:t>
          </a:r>
        </a:p>
      </dgm:t>
    </dgm:pt>
    <dgm:pt modelId="{1F2D46FC-6977-4CE2-BBAA-55E6A8F81757}" type="parTrans" cxnId="{9EA28B1C-3B57-44F9-AFE7-D6B075AC3EBC}">
      <dgm:prSet/>
      <dgm:spPr/>
      <dgm:t>
        <a:bodyPr/>
        <a:lstStyle/>
        <a:p>
          <a:endParaRPr lang="en-US" sz="2000" b="1"/>
        </a:p>
      </dgm:t>
    </dgm:pt>
    <dgm:pt modelId="{B546AFB6-197A-49AE-99A8-FEE030B7C16A}" type="sibTrans" cxnId="{9EA28B1C-3B57-44F9-AFE7-D6B075AC3EBC}">
      <dgm:prSet/>
      <dgm:spPr/>
      <dgm:t>
        <a:bodyPr/>
        <a:lstStyle/>
        <a:p>
          <a:endParaRPr lang="en-US" sz="2000" b="1"/>
        </a:p>
      </dgm:t>
    </dgm:pt>
    <dgm:pt modelId="{6B838B21-1F67-4094-AE20-D3F086B4DE50}">
      <dgm:prSet phldrT="[Text]" custT="1"/>
      <dgm:spPr/>
      <dgm:t>
        <a:bodyPr/>
        <a:lstStyle/>
        <a:p>
          <a:r>
            <a:rPr lang="en-US" sz="1800" b="1" dirty="0"/>
            <a:t>Vaccines</a:t>
          </a:r>
        </a:p>
      </dgm:t>
    </dgm:pt>
    <dgm:pt modelId="{247721DE-A9D9-487C-ABFC-03DDE7F9287F}" type="parTrans" cxnId="{95CEC97E-A983-428C-A4E5-C8166B8A8014}">
      <dgm:prSet/>
      <dgm:spPr/>
      <dgm:t>
        <a:bodyPr/>
        <a:lstStyle/>
        <a:p>
          <a:endParaRPr lang="en-US" sz="2000" b="1"/>
        </a:p>
      </dgm:t>
    </dgm:pt>
    <dgm:pt modelId="{2238D26D-AE13-4AE3-9233-EFBE793D25AD}" type="sibTrans" cxnId="{95CEC97E-A983-428C-A4E5-C8166B8A8014}">
      <dgm:prSet/>
      <dgm:spPr/>
      <dgm:t>
        <a:bodyPr/>
        <a:lstStyle/>
        <a:p>
          <a:endParaRPr lang="en-US" sz="2000" b="1"/>
        </a:p>
      </dgm:t>
    </dgm:pt>
    <dgm:pt modelId="{199942A6-011F-4A4C-A66B-3C41B3FEB2C8}">
      <dgm:prSet phldrT="[Text]" custT="1"/>
      <dgm:spPr/>
      <dgm:t>
        <a:bodyPr/>
        <a:lstStyle/>
        <a:p>
          <a:r>
            <a:rPr lang="en-US" sz="1800" b="1" dirty="0"/>
            <a:t>NPIs (Policies; Practice)</a:t>
          </a:r>
        </a:p>
      </dgm:t>
    </dgm:pt>
    <dgm:pt modelId="{5169895A-F590-41BB-9FE3-BC6AA586CA44}" type="parTrans" cxnId="{EB7F58B2-3FBB-4AE2-9BEB-6FACDE4B8CF6}">
      <dgm:prSet/>
      <dgm:spPr/>
      <dgm:t>
        <a:bodyPr/>
        <a:lstStyle/>
        <a:p>
          <a:endParaRPr lang="en-US" sz="2000" b="1"/>
        </a:p>
      </dgm:t>
    </dgm:pt>
    <dgm:pt modelId="{E7010E51-CA2B-4861-8466-7C17AAF9925D}" type="sibTrans" cxnId="{EB7F58B2-3FBB-4AE2-9BEB-6FACDE4B8CF6}">
      <dgm:prSet/>
      <dgm:spPr/>
      <dgm:t>
        <a:bodyPr/>
        <a:lstStyle/>
        <a:p>
          <a:endParaRPr lang="en-US" sz="2000" b="1"/>
        </a:p>
      </dgm:t>
    </dgm:pt>
    <dgm:pt modelId="{AB1857B3-C0FF-4441-B7F9-9ED25EF94FFA}">
      <dgm:prSet phldrT="[Text]" custT="1"/>
      <dgm:spPr/>
      <dgm:t>
        <a:bodyPr/>
        <a:lstStyle/>
        <a:p>
          <a:r>
            <a:rPr lang="en-US" sz="1650" b="1" dirty="0"/>
            <a:t>International Cooperation</a:t>
          </a:r>
        </a:p>
      </dgm:t>
    </dgm:pt>
    <dgm:pt modelId="{C7C94A46-E51C-4906-8A75-536B4EDF1547}" type="parTrans" cxnId="{A8B79864-0D7B-4C12-AC77-D185D4D58C12}">
      <dgm:prSet/>
      <dgm:spPr/>
      <dgm:t>
        <a:bodyPr/>
        <a:lstStyle/>
        <a:p>
          <a:endParaRPr lang="en-US" sz="2000" b="1"/>
        </a:p>
      </dgm:t>
    </dgm:pt>
    <dgm:pt modelId="{78ED312B-B67E-4967-94E3-5127473FAA0B}" type="sibTrans" cxnId="{A8B79864-0D7B-4C12-AC77-D185D4D58C12}">
      <dgm:prSet/>
      <dgm:spPr/>
      <dgm:t>
        <a:bodyPr/>
        <a:lstStyle/>
        <a:p>
          <a:endParaRPr lang="en-US" sz="2000" b="1"/>
        </a:p>
      </dgm:t>
    </dgm:pt>
    <dgm:pt modelId="{B1F9AA0C-5D54-45AF-A0F4-55ECB383692A}">
      <dgm:prSet phldrT="[Text]" custT="1"/>
      <dgm:spPr/>
      <dgm:t>
        <a:bodyPr/>
        <a:lstStyle/>
        <a:p>
          <a:r>
            <a:rPr lang="en-US" sz="1800" b="1" dirty="0"/>
            <a:t>Drugs</a:t>
          </a:r>
        </a:p>
      </dgm:t>
    </dgm:pt>
    <dgm:pt modelId="{C28794C1-9E1E-4FC0-AF92-7ED16C8BB6D2}" type="parTrans" cxnId="{6B314145-5B35-4FB6-80C4-CAAF10838A64}">
      <dgm:prSet/>
      <dgm:spPr/>
      <dgm:t>
        <a:bodyPr/>
        <a:lstStyle/>
        <a:p>
          <a:endParaRPr lang="en-US" sz="2000" b="1"/>
        </a:p>
      </dgm:t>
    </dgm:pt>
    <dgm:pt modelId="{74A5D463-DC45-4D1E-BB70-822B74394365}" type="sibTrans" cxnId="{6B314145-5B35-4FB6-80C4-CAAF10838A64}">
      <dgm:prSet/>
      <dgm:spPr/>
      <dgm:t>
        <a:bodyPr/>
        <a:lstStyle/>
        <a:p>
          <a:endParaRPr lang="en-US" sz="2000" b="1"/>
        </a:p>
      </dgm:t>
    </dgm:pt>
    <dgm:pt modelId="{305680AA-1CD5-441C-8251-80337AA2D077}">
      <dgm:prSet phldrT="[Text]" custT="1"/>
      <dgm:spPr/>
      <dgm:t>
        <a:bodyPr/>
        <a:lstStyle/>
        <a:p>
          <a:r>
            <a:rPr lang="en-US" sz="1800" b="1" dirty="0"/>
            <a:t>Virus &amp; Variants</a:t>
          </a:r>
        </a:p>
      </dgm:t>
    </dgm:pt>
    <dgm:pt modelId="{074F45A6-E53A-4CCC-B2FE-2B14953C730D}" type="parTrans" cxnId="{5149F3A5-64F0-4CE2-9644-525C7A8E6070}">
      <dgm:prSet/>
      <dgm:spPr/>
      <dgm:t>
        <a:bodyPr/>
        <a:lstStyle/>
        <a:p>
          <a:endParaRPr lang="en-US" sz="2000" b="1"/>
        </a:p>
      </dgm:t>
    </dgm:pt>
    <dgm:pt modelId="{142BC1FC-7B20-4B96-B1FD-44CECB609537}" type="sibTrans" cxnId="{5149F3A5-64F0-4CE2-9644-525C7A8E6070}">
      <dgm:prSet/>
      <dgm:spPr/>
      <dgm:t>
        <a:bodyPr/>
        <a:lstStyle/>
        <a:p>
          <a:endParaRPr lang="en-US" sz="2000" b="1"/>
        </a:p>
      </dgm:t>
    </dgm:pt>
    <dgm:pt modelId="{3B7E4903-8583-49AA-B796-D8772CE04583}">
      <dgm:prSet phldrT="[Text]" custT="1"/>
      <dgm:spPr/>
      <dgm:t>
        <a:bodyPr/>
        <a:lstStyle/>
        <a:p>
          <a:r>
            <a:rPr lang="en-US" sz="1800" b="1" dirty="0"/>
            <a:t>Behaviours (Individuals; Groups)</a:t>
          </a:r>
        </a:p>
      </dgm:t>
    </dgm:pt>
    <dgm:pt modelId="{58DECECA-796C-4015-BD3B-1F078C1326D3}" type="parTrans" cxnId="{C2D51B9B-5CB7-4AA3-9F93-1E747E212D2B}">
      <dgm:prSet/>
      <dgm:spPr/>
      <dgm:t>
        <a:bodyPr/>
        <a:lstStyle/>
        <a:p>
          <a:endParaRPr lang="en-US" sz="2000" b="1"/>
        </a:p>
      </dgm:t>
    </dgm:pt>
    <dgm:pt modelId="{C51CEE22-6FD1-4AF0-93E8-7C9CF74DD9A5}" type="sibTrans" cxnId="{C2D51B9B-5CB7-4AA3-9F93-1E747E212D2B}">
      <dgm:prSet/>
      <dgm:spPr/>
      <dgm:t>
        <a:bodyPr/>
        <a:lstStyle/>
        <a:p>
          <a:endParaRPr lang="en-US" sz="2000" b="1"/>
        </a:p>
      </dgm:t>
    </dgm:pt>
    <dgm:pt modelId="{ABBCA707-9457-4434-82AD-0D7D6D9377E6}">
      <dgm:prSet phldrT="[Text]" custT="1"/>
      <dgm:spPr/>
      <dgm:t>
        <a:bodyPr/>
        <a:lstStyle/>
        <a:p>
          <a:r>
            <a:rPr lang="en-US" sz="2800" b="1" dirty="0"/>
            <a:t>?</a:t>
          </a:r>
        </a:p>
        <a:p>
          <a:r>
            <a:rPr lang="en-US" sz="1800" b="1" dirty="0"/>
            <a:t>Unknowns</a:t>
          </a:r>
        </a:p>
      </dgm:t>
    </dgm:pt>
    <dgm:pt modelId="{88BC6562-8080-4883-98C7-C9B097B25264}" type="parTrans" cxnId="{0CA2AC5D-6836-440E-8979-4D7C37903D6E}">
      <dgm:prSet/>
      <dgm:spPr/>
      <dgm:t>
        <a:bodyPr/>
        <a:lstStyle/>
        <a:p>
          <a:endParaRPr lang="en-US" sz="2000" b="1"/>
        </a:p>
      </dgm:t>
    </dgm:pt>
    <dgm:pt modelId="{4E65E8AF-E8D6-46A5-856A-D3E6B1895DEC}" type="sibTrans" cxnId="{0CA2AC5D-6836-440E-8979-4D7C37903D6E}">
      <dgm:prSet/>
      <dgm:spPr/>
      <dgm:t>
        <a:bodyPr/>
        <a:lstStyle/>
        <a:p>
          <a:endParaRPr lang="en-US" sz="2000" b="1"/>
        </a:p>
      </dgm:t>
    </dgm:pt>
    <dgm:pt modelId="{1DF8E1C7-3F5C-4BA7-A03F-07CDC6E2225F}" type="pres">
      <dgm:prSet presAssocID="{EA7FFE1A-BBE1-4871-AD0B-63F5E642CAC4}" presName="composite" presStyleCnt="0">
        <dgm:presLayoutVars>
          <dgm:chMax val="1"/>
          <dgm:dir/>
          <dgm:resizeHandles val="exact"/>
        </dgm:presLayoutVars>
      </dgm:prSet>
      <dgm:spPr/>
    </dgm:pt>
    <dgm:pt modelId="{BF6D38DE-2703-4811-A1B3-AB865D0EFA81}" type="pres">
      <dgm:prSet presAssocID="{EA7FFE1A-BBE1-4871-AD0B-63F5E642CAC4}" presName="radial" presStyleCnt="0">
        <dgm:presLayoutVars>
          <dgm:animLvl val="ctr"/>
        </dgm:presLayoutVars>
      </dgm:prSet>
      <dgm:spPr/>
    </dgm:pt>
    <dgm:pt modelId="{A90D1017-0454-4674-8EE9-CE24963ABC4A}" type="pres">
      <dgm:prSet presAssocID="{E24FB6EB-A063-45B4-83AB-2318A135FDCF}" presName="centerShape" presStyleLbl="vennNode1" presStyleIdx="0" presStyleCnt="9"/>
      <dgm:spPr/>
    </dgm:pt>
    <dgm:pt modelId="{585545A7-B95B-4847-9898-0E200E66C6F0}" type="pres">
      <dgm:prSet presAssocID="{4DF3B3F3-F1CE-4E0A-AFA3-EA1E89B4DF5D}" presName="node" presStyleLbl="vennNode1" presStyleIdx="1" presStyleCnt="9" custScaleX="110412" custScaleY="89343" custRadScaleRad="108891" custRadScaleInc="1993">
        <dgm:presLayoutVars>
          <dgm:bulletEnabled val="1"/>
        </dgm:presLayoutVars>
      </dgm:prSet>
      <dgm:spPr/>
    </dgm:pt>
    <dgm:pt modelId="{2307886E-2FCF-453A-9809-0A79DBA53F36}" type="pres">
      <dgm:prSet presAssocID="{6B838B21-1F67-4094-AE20-D3F086B4DE50}" presName="node" presStyleLbl="vennNode1" presStyleIdx="2" presStyleCnt="9" custRadScaleRad="107673" custRadScaleInc="6652">
        <dgm:presLayoutVars>
          <dgm:bulletEnabled val="1"/>
        </dgm:presLayoutVars>
      </dgm:prSet>
      <dgm:spPr/>
    </dgm:pt>
    <dgm:pt modelId="{88FEAD30-1237-4552-AEBC-48A32FEBAD2A}" type="pres">
      <dgm:prSet presAssocID="{199942A6-011F-4A4C-A66B-3C41B3FEB2C8}" presName="node" presStyleLbl="vennNode1" presStyleIdx="3" presStyleCnt="9" custRadScaleRad="109785" custRadScaleInc="3295">
        <dgm:presLayoutVars>
          <dgm:bulletEnabled val="1"/>
        </dgm:presLayoutVars>
      </dgm:prSet>
      <dgm:spPr/>
    </dgm:pt>
    <dgm:pt modelId="{5691A32E-9C45-41E4-9F57-9A1A77B1F2D6}" type="pres">
      <dgm:prSet presAssocID="{3B7E4903-8583-49AA-B796-D8772CE04583}" presName="node" presStyleLbl="vennNode1" presStyleIdx="4" presStyleCnt="9" custRadScaleRad="108347" custRadScaleInc="-715">
        <dgm:presLayoutVars>
          <dgm:bulletEnabled val="1"/>
        </dgm:presLayoutVars>
      </dgm:prSet>
      <dgm:spPr/>
    </dgm:pt>
    <dgm:pt modelId="{A37EA1AA-9AF5-4992-9271-B0F3E7F3C061}" type="pres">
      <dgm:prSet presAssocID="{ABBCA707-9457-4434-82AD-0D7D6D9377E6}" presName="node" presStyleLbl="vennNode1" presStyleIdx="5" presStyleCnt="9" custRadScaleRad="109299" custRadScaleInc="0">
        <dgm:presLayoutVars>
          <dgm:bulletEnabled val="1"/>
        </dgm:presLayoutVars>
      </dgm:prSet>
      <dgm:spPr/>
    </dgm:pt>
    <dgm:pt modelId="{8390CE34-1FAF-46D8-A971-37D78D1220C1}" type="pres">
      <dgm:prSet presAssocID="{AB1857B3-C0FF-4441-B7F9-9ED25EF94FFA}" presName="node" presStyleLbl="vennNode1" presStyleIdx="6" presStyleCnt="9" custRadScaleRad="107934" custRadScaleInc="-1596">
        <dgm:presLayoutVars>
          <dgm:bulletEnabled val="1"/>
        </dgm:presLayoutVars>
      </dgm:prSet>
      <dgm:spPr/>
    </dgm:pt>
    <dgm:pt modelId="{927B9BB2-AA31-4F29-8645-651A74C53656}" type="pres">
      <dgm:prSet presAssocID="{B1F9AA0C-5D54-45AF-A0F4-55ECB383692A}" presName="node" presStyleLbl="vennNode1" presStyleIdx="7" presStyleCnt="9" custRadScaleRad="105698" custRadScaleInc="-1377">
        <dgm:presLayoutVars>
          <dgm:bulletEnabled val="1"/>
        </dgm:presLayoutVars>
      </dgm:prSet>
      <dgm:spPr/>
    </dgm:pt>
    <dgm:pt modelId="{E30B2A98-42B5-49E1-92DD-24C9935DAF27}" type="pres">
      <dgm:prSet presAssocID="{305680AA-1CD5-441C-8251-80337AA2D077}" presName="node" presStyleLbl="vennNode1" presStyleIdx="8" presStyleCnt="9" custRadScaleRad="106866" custRadScaleInc="-1761">
        <dgm:presLayoutVars>
          <dgm:bulletEnabled val="1"/>
        </dgm:presLayoutVars>
      </dgm:prSet>
      <dgm:spPr/>
    </dgm:pt>
  </dgm:ptLst>
  <dgm:cxnLst>
    <dgm:cxn modelId="{0C32AE10-B441-4720-9664-73B12BA56761}" type="presOf" srcId="{4DF3B3F3-F1CE-4E0A-AFA3-EA1E89B4DF5D}" destId="{585545A7-B95B-4847-9898-0E200E66C6F0}" srcOrd="0" destOrd="0" presId="urn:microsoft.com/office/officeart/2005/8/layout/radial3"/>
    <dgm:cxn modelId="{9EA28B1C-3B57-44F9-AFE7-D6B075AC3EBC}" srcId="{E24FB6EB-A063-45B4-83AB-2318A135FDCF}" destId="{4DF3B3F3-F1CE-4E0A-AFA3-EA1E89B4DF5D}" srcOrd="0" destOrd="0" parTransId="{1F2D46FC-6977-4CE2-BBAA-55E6A8F81757}" sibTransId="{B546AFB6-197A-49AE-99A8-FEE030B7C16A}"/>
    <dgm:cxn modelId="{6CC0591E-BC1C-497E-B03F-5CEE13FB149C}" srcId="{EA7FFE1A-BBE1-4871-AD0B-63F5E642CAC4}" destId="{E24FB6EB-A063-45B4-83AB-2318A135FDCF}" srcOrd="0" destOrd="0" parTransId="{71F65BE1-29F9-4B05-AD45-F2BA819F785F}" sibTransId="{D13FA1B9-C643-470D-A14B-4CFA20371601}"/>
    <dgm:cxn modelId="{0CA2AC5D-6836-440E-8979-4D7C37903D6E}" srcId="{E24FB6EB-A063-45B4-83AB-2318A135FDCF}" destId="{ABBCA707-9457-4434-82AD-0D7D6D9377E6}" srcOrd="4" destOrd="0" parTransId="{88BC6562-8080-4883-98C7-C9B097B25264}" sibTransId="{4E65E8AF-E8D6-46A5-856A-D3E6B1895DEC}"/>
    <dgm:cxn modelId="{65F9A562-87D9-4178-9682-69D377F0F034}" type="presOf" srcId="{ABBCA707-9457-4434-82AD-0D7D6D9377E6}" destId="{A37EA1AA-9AF5-4992-9271-B0F3E7F3C061}" srcOrd="0" destOrd="0" presId="urn:microsoft.com/office/officeart/2005/8/layout/radial3"/>
    <dgm:cxn modelId="{617F6043-722B-4B37-9F88-121DBE38F2C5}" type="presOf" srcId="{EA7FFE1A-BBE1-4871-AD0B-63F5E642CAC4}" destId="{1DF8E1C7-3F5C-4BA7-A03F-07CDC6E2225F}" srcOrd="0" destOrd="0" presId="urn:microsoft.com/office/officeart/2005/8/layout/radial3"/>
    <dgm:cxn modelId="{A8B79864-0D7B-4C12-AC77-D185D4D58C12}" srcId="{E24FB6EB-A063-45B4-83AB-2318A135FDCF}" destId="{AB1857B3-C0FF-4441-B7F9-9ED25EF94FFA}" srcOrd="5" destOrd="0" parTransId="{C7C94A46-E51C-4906-8A75-536B4EDF1547}" sibTransId="{78ED312B-B67E-4967-94E3-5127473FAA0B}"/>
    <dgm:cxn modelId="{6B314145-5B35-4FB6-80C4-CAAF10838A64}" srcId="{E24FB6EB-A063-45B4-83AB-2318A135FDCF}" destId="{B1F9AA0C-5D54-45AF-A0F4-55ECB383692A}" srcOrd="6" destOrd="0" parTransId="{C28794C1-9E1E-4FC0-AF92-7ED16C8BB6D2}" sibTransId="{74A5D463-DC45-4D1E-BB70-822B74394365}"/>
    <dgm:cxn modelId="{70351776-AFDB-4489-BA23-D8E3872786A2}" type="presOf" srcId="{6B838B21-1F67-4094-AE20-D3F086B4DE50}" destId="{2307886E-2FCF-453A-9809-0A79DBA53F36}" srcOrd="0" destOrd="0" presId="urn:microsoft.com/office/officeart/2005/8/layout/radial3"/>
    <dgm:cxn modelId="{95CEC97E-A983-428C-A4E5-C8166B8A8014}" srcId="{E24FB6EB-A063-45B4-83AB-2318A135FDCF}" destId="{6B838B21-1F67-4094-AE20-D3F086B4DE50}" srcOrd="1" destOrd="0" parTransId="{247721DE-A9D9-487C-ABFC-03DDE7F9287F}" sibTransId="{2238D26D-AE13-4AE3-9233-EFBE793D25AD}"/>
    <dgm:cxn modelId="{67B1AA88-8A2D-403D-8A73-E0B2A633A2E6}" type="presOf" srcId="{3B7E4903-8583-49AA-B796-D8772CE04583}" destId="{5691A32E-9C45-41E4-9F57-9A1A77B1F2D6}" srcOrd="0" destOrd="0" presId="urn:microsoft.com/office/officeart/2005/8/layout/radial3"/>
    <dgm:cxn modelId="{90B04995-BA09-4316-8E5D-3DB8E811B7D3}" type="presOf" srcId="{AB1857B3-C0FF-4441-B7F9-9ED25EF94FFA}" destId="{8390CE34-1FAF-46D8-A971-37D78D1220C1}" srcOrd="0" destOrd="0" presId="urn:microsoft.com/office/officeart/2005/8/layout/radial3"/>
    <dgm:cxn modelId="{EF138297-C3BE-4253-907D-29B46CD16C68}" type="presOf" srcId="{305680AA-1CD5-441C-8251-80337AA2D077}" destId="{E30B2A98-42B5-49E1-92DD-24C9935DAF27}" srcOrd="0" destOrd="0" presId="urn:microsoft.com/office/officeart/2005/8/layout/radial3"/>
    <dgm:cxn modelId="{C2D51B9B-5CB7-4AA3-9F93-1E747E212D2B}" srcId="{E24FB6EB-A063-45B4-83AB-2318A135FDCF}" destId="{3B7E4903-8583-49AA-B796-D8772CE04583}" srcOrd="3" destOrd="0" parTransId="{58DECECA-796C-4015-BD3B-1F078C1326D3}" sibTransId="{C51CEE22-6FD1-4AF0-93E8-7C9CF74DD9A5}"/>
    <dgm:cxn modelId="{5149F3A5-64F0-4CE2-9644-525C7A8E6070}" srcId="{E24FB6EB-A063-45B4-83AB-2318A135FDCF}" destId="{305680AA-1CD5-441C-8251-80337AA2D077}" srcOrd="7" destOrd="0" parTransId="{074F45A6-E53A-4CCC-B2FE-2B14953C730D}" sibTransId="{142BC1FC-7B20-4B96-B1FD-44CECB609537}"/>
    <dgm:cxn modelId="{AAE386AC-D2F9-4B0D-9D8B-E32A6AE4E666}" type="presOf" srcId="{B1F9AA0C-5D54-45AF-A0F4-55ECB383692A}" destId="{927B9BB2-AA31-4F29-8645-651A74C53656}" srcOrd="0" destOrd="0" presId="urn:microsoft.com/office/officeart/2005/8/layout/radial3"/>
    <dgm:cxn modelId="{EB7F58B2-3FBB-4AE2-9BEB-6FACDE4B8CF6}" srcId="{E24FB6EB-A063-45B4-83AB-2318A135FDCF}" destId="{199942A6-011F-4A4C-A66B-3C41B3FEB2C8}" srcOrd="2" destOrd="0" parTransId="{5169895A-F590-41BB-9FE3-BC6AA586CA44}" sibTransId="{E7010E51-CA2B-4861-8466-7C17AAF9925D}"/>
    <dgm:cxn modelId="{815895CD-67FB-410E-960A-5DAC0DA00D76}" type="presOf" srcId="{199942A6-011F-4A4C-A66B-3C41B3FEB2C8}" destId="{88FEAD30-1237-4552-AEBC-48A32FEBAD2A}" srcOrd="0" destOrd="0" presId="urn:microsoft.com/office/officeart/2005/8/layout/radial3"/>
    <dgm:cxn modelId="{C741E7E0-43C1-4DD8-9F09-72C902960DAD}" type="presOf" srcId="{E24FB6EB-A063-45B4-83AB-2318A135FDCF}" destId="{A90D1017-0454-4674-8EE9-CE24963ABC4A}" srcOrd="0" destOrd="0" presId="urn:microsoft.com/office/officeart/2005/8/layout/radial3"/>
    <dgm:cxn modelId="{1B03FE9C-AD52-4CA3-9608-72054BCA25C1}" type="presParOf" srcId="{1DF8E1C7-3F5C-4BA7-A03F-07CDC6E2225F}" destId="{BF6D38DE-2703-4811-A1B3-AB865D0EFA81}" srcOrd="0" destOrd="0" presId="urn:microsoft.com/office/officeart/2005/8/layout/radial3"/>
    <dgm:cxn modelId="{4E14FC4E-0339-4EA8-92F6-5B91414B84F0}" type="presParOf" srcId="{BF6D38DE-2703-4811-A1B3-AB865D0EFA81}" destId="{A90D1017-0454-4674-8EE9-CE24963ABC4A}" srcOrd="0" destOrd="0" presId="urn:microsoft.com/office/officeart/2005/8/layout/radial3"/>
    <dgm:cxn modelId="{FF50E802-BE01-4CBB-82ED-EEE94EAFF24A}" type="presParOf" srcId="{BF6D38DE-2703-4811-A1B3-AB865D0EFA81}" destId="{585545A7-B95B-4847-9898-0E200E66C6F0}" srcOrd="1" destOrd="0" presId="urn:microsoft.com/office/officeart/2005/8/layout/radial3"/>
    <dgm:cxn modelId="{A81F79CA-1D3E-4918-A533-D6A7BCC73DB8}" type="presParOf" srcId="{BF6D38DE-2703-4811-A1B3-AB865D0EFA81}" destId="{2307886E-2FCF-453A-9809-0A79DBA53F36}" srcOrd="2" destOrd="0" presId="urn:microsoft.com/office/officeart/2005/8/layout/radial3"/>
    <dgm:cxn modelId="{79937395-779C-4D3C-AC3E-3EFCA82BD5E7}" type="presParOf" srcId="{BF6D38DE-2703-4811-A1B3-AB865D0EFA81}" destId="{88FEAD30-1237-4552-AEBC-48A32FEBAD2A}" srcOrd="3" destOrd="0" presId="urn:microsoft.com/office/officeart/2005/8/layout/radial3"/>
    <dgm:cxn modelId="{42024DA2-D8E3-4255-B07F-D5987BC3560E}" type="presParOf" srcId="{BF6D38DE-2703-4811-A1B3-AB865D0EFA81}" destId="{5691A32E-9C45-41E4-9F57-9A1A77B1F2D6}" srcOrd="4" destOrd="0" presId="urn:microsoft.com/office/officeart/2005/8/layout/radial3"/>
    <dgm:cxn modelId="{14C5603F-F957-456E-9D4E-592CA1116399}" type="presParOf" srcId="{BF6D38DE-2703-4811-A1B3-AB865D0EFA81}" destId="{A37EA1AA-9AF5-4992-9271-B0F3E7F3C061}" srcOrd="5" destOrd="0" presId="urn:microsoft.com/office/officeart/2005/8/layout/radial3"/>
    <dgm:cxn modelId="{A4127B56-DBB7-4EB2-9698-ECAF6E842CBB}" type="presParOf" srcId="{BF6D38DE-2703-4811-A1B3-AB865D0EFA81}" destId="{8390CE34-1FAF-46D8-A971-37D78D1220C1}" srcOrd="6" destOrd="0" presId="urn:microsoft.com/office/officeart/2005/8/layout/radial3"/>
    <dgm:cxn modelId="{D4E295A2-0284-4904-A58A-CE8A7B1116BE}" type="presParOf" srcId="{BF6D38DE-2703-4811-A1B3-AB865D0EFA81}" destId="{927B9BB2-AA31-4F29-8645-651A74C53656}" srcOrd="7" destOrd="0" presId="urn:microsoft.com/office/officeart/2005/8/layout/radial3"/>
    <dgm:cxn modelId="{AB8D6453-0C41-4664-AACD-11AA642490B2}" type="presParOf" srcId="{BF6D38DE-2703-4811-A1B3-AB865D0EFA81}" destId="{E30B2A98-42B5-49E1-92DD-24C9935DAF27}"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0242A-1736-4F1A-A4ED-F211DE8D35C0}">
      <dsp:nvSpPr>
        <dsp:cNvPr id="0" name=""/>
        <dsp:cNvSpPr/>
      </dsp:nvSpPr>
      <dsp:spPr>
        <a:xfrm>
          <a:off x="2789053" y="2233594"/>
          <a:ext cx="2194291" cy="22728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Threats To Health Security (Population Level)</a:t>
          </a:r>
        </a:p>
      </dsp:txBody>
      <dsp:txXfrm>
        <a:off x="3110399" y="2566441"/>
        <a:ext cx="1551599" cy="1607128"/>
      </dsp:txXfrm>
    </dsp:sp>
    <dsp:sp modelId="{F8517E51-5359-42EB-8E3E-05D5C1DCBC6E}">
      <dsp:nvSpPr>
        <dsp:cNvPr id="0" name=""/>
        <dsp:cNvSpPr/>
      </dsp:nvSpPr>
      <dsp:spPr>
        <a:xfrm rot="5226445">
          <a:off x="3696045" y="1710284"/>
          <a:ext cx="380307" cy="602588"/>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p>
      </dsp:txBody>
      <dsp:txXfrm>
        <a:off x="3750212" y="1773829"/>
        <a:ext cx="266215" cy="361552"/>
      </dsp:txXfrm>
    </dsp:sp>
    <dsp:sp modelId="{9E173400-233C-4233-812B-02B97C622E17}">
      <dsp:nvSpPr>
        <dsp:cNvPr id="0" name=""/>
        <dsp:cNvSpPr/>
      </dsp:nvSpPr>
      <dsp:spPr>
        <a:xfrm>
          <a:off x="3000039" y="3510"/>
          <a:ext cx="1772319" cy="1772319"/>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Weak Health Systems</a:t>
          </a:r>
        </a:p>
      </dsp:txBody>
      <dsp:txXfrm>
        <a:off x="3259589" y="263060"/>
        <a:ext cx="1253219" cy="1253219"/>
      </dsp:txXfrm>
    </dsp:sp>
    <dsp:sp modelId="{BA8C9C1F-E91F-485F-93B7-688ED9EE2954}">
      <dsp:nvSpPr>
        <dsp:cNvPr id="0" name=""/>
        <dsp:cNvSpPr/>
      </dsp:nvSpPr>
      <dsp:spPr>
        <a:xfrm rot="8424789">
          <a:off x="4812153" y="2397179"/>
          <a:ext cx="474346" cy="602588"/>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p>
      </dsp:txBody>
      <dsp:txXfrm>
        <a:off x="4938139" y="2472356"/>
        <a:ext cx="332042" cy="361552"/>
      </dsp:txXfrm>
    </dsp:sp>
    <dsp:sp modelId="{519B52E9-55B0-454C-BBBB-36E50E8B8B56}">
      <dsp:nvSpPr>
        <dsp:cNvPr id="0" name=""/>
        <dsp:cNvSpPr/>
      </dsp:nvSpPr>
      <dsp:spPr>
        <a:xfrm>
          <a:off x="5148073" y="1243678"/>
          <a:ext cx="1772319" cy="1772319"/>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Conflict</a:t>
          </a:r>
        </a:p>
      </dsp:txBody>
      <dsp:txXfrm>
        <a:off x="5407623" y="1503228"/>
        <a:ext cx="1253219" cy="1253219"/>
      </dsp:txXfrm>
    </dsp:sp>
    <dsp:sp modelId="{C15DA6DD-1748-46AE-9A6B-20C8FB933D5B}">
      <dsp:nvSpPr>
        <dsp:cNvPr id="0" name=""/>
        <dsp:cNvSpPr/>
      </dsp:nvSpPr>
      <dsp:spPr>
        <a:xfrm rot="12978491">
          <a:off x="4809996" y="3740243"/>
          <a:ext cx="478660" cy="602588"/>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p>
      </dsp:txBody>
      <dsp:txXfrm>
        <a:off x="4939654" y="3903275"/>
        <a:ext cx="335062" cy="361552"/>
      </dsp:txXfrm>
    </dsp:sp>
    <dsp:sp modelId="{A82C711C-6455-42A6-92D2-B0429A8D4975}">
      <dsp:nvSpPr>
        <dsp:cNvPr id="0" name=""/>
        <dsp:cNvSpPr/>
      </dsp:nvSpPr>
      <dsp:spPr>
        <a:xfrm>
          <a:off x="5148073" y="3724014"/>
          <a:ext cx="1772319" cy="1772319"/>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Pollution</a:t>
          </a:r>
        </a:p>
      </dsp:txBody>
      <dsp:txXfrm>
        <a:off x="5407623" y="3983564"/>
        <a:ext cx="1253219" cy="1253219"/>
      </dsp:txXfrm>
    </dsp:sp>
    <dsp:sp modelId="{66B960FA-4EAD-4E7C-8C50-04FD6EBC439E}">
      <dsp:nvSpPr>
        <dsp:cNvPr id="0" name=""/>
        <dsp:cNvSpPr/>
      </dsp:nvSpPr>
      <dsp:spPr>
        <a:xfrm rot="16512709">
          <a:off x="3686923" y="4427139"/>
          <a:ext cx="398551" cy="602588"/>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p>
      </dsp:txBody>
      <dsp:txXfrm>
        <a:off x="3741275" y="4607192"/>
        <a:ext cx="278986" cy="361552"/>
      </dsp:txXfrm>
    </dsp:sp>
    <dsp:sp modelId="{DB4F6E8E-36B9-44C2-AB5B-9A8444760029}">
      <dsp:nvSpPr>
        <dsp:cNvPr id="0" name=""/>
        <dsp:cNvSpPr/>
      </dsp:nvSpPr>
      <dsp:spPr>
        <a:xfrm>
          <a:off x="3000039" y="4964182"/>
          <a:ext cx="1772319" cy="1772319"/>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Climate Change</a:t>
          </a:r>
        </a:p>
      </dsp:txBody>
      <dsp:txXfrm>
        <a:off x="3259589" y="5223732"/>
        <a:ext cx="1253219" cy="1253219"/>
      </dsp:txXfrm>
    </dsp:sp>
    <dsp:sp modelId="{21A7F157-C57A-4303-9E03-F639101FA3B6}">
      <dsp:nvSpPr>
        <dsp:cNvPr id="0" name=""/>
        <dsp:cNvSpPr/>
      </dsp:nvSpPr>
      <dsp:spPr>
        <a:xfrm rot="20094382">
          <a:off x="2546403" y="3740243"/>
          <a:ext cx="353336" cy="602588"/>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p>
      </dsp:txBody>
      <dsp:txXfrm rot="10800000">
        <a:off x="2551405" y="3883238"/>
        <a:ext cx="247335" cy="361552"/>
      </dsp:txXfrm>
    </dsp:sp>
    <dsp:sp modelId="{79F41499-5019-4CE6-B22F-D5C3C4580B5F}">
      <dsp:nvSpPr>
        <dsp:cNvPr id="0" name=""/>
        <dsp:cNvSpPr/>
      </dsp:nvSpPr>
      <dsp:spPr>
        <a:xfrm>
          <a:off x="852005" y="3724014"/>
          <a:ext cx="1772319" cy="1772319"/>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Anti-Microbial Resistance</a:t>
          </a:r>
        </a:p>
      </dsp:txBody>
      <dsp:txXfrm>
        <a:off x="1111555" y="3983564"/>
        <a:ext cx="1253219" cy="1253219"/>
      </dsp:txXfrm>
    </dsp:sp>
    <dsp:sp modelId="{04877DAD-3C32-4EDE-A9AC-59F492E6B99B}">
      <dsp:nvSpPr>
        <dsp:cNvPr id="0" name=""/>
        <dsp:cNvSpPr/>
      </dsp:nvSpPr>
      <dsp:spPr>
        <a:xfrm rot="13145856" flipH="1">
          <a:off x="2543116" y="2397179"/>
          <a:ext cx="359910" cy="602588"/>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p>
      </dsp:txBody>
      <dsp:txXfrm rot="10800000">
        <a:off x="2555205" y="2483651"/>
        <a:ext cx="251937" cy="361552"/>
      </dsp:txXfrm>
    </dsp:sp>
    <dsp:sp modelId="{4AD41C69-65E0-4639-AC8F-00E5BC0114BB}">
      <dsp:nvSpPr>
        <dsp:cNvPr id="0" name=""/>
        <dsp:cNvSpPr/>
      </dsp:nvSpPr>
      <dsp:spPr>
        <a:xfrm>
          <a:off x="852005" y="1243678"/>
          <a:ext cx="1772319" cy="1772319"/>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Pandemic Threats</a:t>
          </a:r>
        </a:p>
      </dsp:txBody>
      <dsp:txXfrm>
        <a:off x="1111555" y="1503228"/>
        <a:ext cx="1253219" cy="1253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0242A-1736-4F1A-A4ED-F211DE8D35C0}">
      <dsp:nvSpPr>
        <dsp:cNvPr id="0" name=""/>
        <dsp:cNvSpPr/>
      </dsp:nvSpPr>
      <dsp:spPr>
        <a:xfrm>
          <a:off x="3136619" y="2288074"/>
          <a:ext cx="2089097" cy="2163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Threats </a:t>
          </a:r>
        </a:p>
        <a:p>
          <a:pPr marL="0" lvl="0" indent="0" algn="ctr" defTabSz="711200">
            <a:lnSpc>
              <a:spcPct val="90000"/>
            </a:lnSpc>
            <a:spcBef>
              <a:spcPct val="0"/>
            </a:spcBef>
            <a:spcAft>
              <a:spcPct val="35000"/>
            </a:spcAft>
            <a:buNone/>
          </a:pPr>
          <a:r>
            <a:rPr lang="en-US" sz="1600" b="1" kern="1200" dirty="0"/>
            <a:t>To</a:t>
          </a:r>
        </a:p>
        <a:p>
          <a:pPr marL="0" lvl="0" indent="0" algn="ctr" defTabSz="711200">
            <a:lnSpc>
              <a:spcPct val="90000"/>
            </a:lnSpc>
            <a:spcBef>
              <a:spcPct val="0"/>
            </a:spcBef>
            <a:spcAft>
              <a:spcPct val="35000"/>
            </a:spcAft>
            <a:buNone/>
          </a:pPr>
          <a:r>
            <a:rPr lang="en-US" sz="1600" b="1" kern="1200" dirty="0"/>
            <a:t> Health Security </a:t>
          </a:r>
          <a:r>
            <a:rPr lang="en-US" sz="1400" b="1" kern="1200" dirty="0"/>
            <a:t>(At the Individual Level)</a:t>
          </a:r>
        </a:p>
      </dsp:txBody>
      <dsp:txXfrm>
        <a:off x="3442560" y="2604964"/>
        <a:ext cx="1477215" cy="1530083"/>
      </dsp:txXfrm>
    </dsp:sp>
    <dsp:sp modelId="{F8517E51-5359-42EB-8E3E-05D5C1DCBC6E}">
      <dsp:nvSpPr>
        <dsp:cNvPr id="0" name=""/>
        <dsp:cNvSpPr/>
      </dsp:nvSpPr>
      <dsp:spPr>
        <a:xfrm rot="5400000">
          <a:off x="3984268" y="1640860"/>
          <a:ext cx="393798" cy="573700"/>
        </a:xfrm>
        <a:prstGeom prst="rightArrow">
          <a:avLst>
            <a:gd name="adj1" fmla="val 60000"/>
            <a:gd name="adj2" fmla="val 50000"/>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p>
      </dsp:txBody>
      <dsp:txXfrm>
        <a:off x="4043338" y="1696531"/>
        <a:ext cx="275659" cy="344220"/>
      </dsp:txXfrm>
    </dsp:sp>
    <dsp:sp modelId="{9E173400-233C-4233-812B-02B97C622E17}">
      <dsp:nvSpPr>
        <dsp:cNvPr id="0" name=""/>
        <dsp:cNvSpPr/>
      </dsp:nvSpPr>
      <dsp:spPr>
        <a:xfrm>
          <a:off x="3421858" y="26438"/>
          <a:ext cx="1518619" cy="1518619"/>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Non </a:t>
          </a:r>
          <a:r>
            <a:rPr lang="en-US" sz="1600" b="1" kern="1200" dirty="0" err="1"/>
            <a:t>Communi</a:t>
          </a:r>
          <a:r>
            <a:rPr lang="en-US" sz="1600" b="1" kern="1200" dirty="0"/>
            <a:t>-cable  Diseases</a:t>
          </a:r>
        </a:p>
      </dsp:txBody>
      <dsp:txXfrm>
        <a:off x="3644255" y="248835"/>
        <a:ext cx="1073825" cy="1073825"/>
      </dsp:txXfrm>
    </dsp:sp>
    <dsp:sp modelId="{BA8C9C1F-E91F-485F-93B7-688ED9EE2954}">
      <dsp:nvSpPr>
        <dsp:cNvPr id="0" name=""/>
        <dsp:cNvSpPr/>
      </dsp:nvSpPr>
      <dsp:spPr>
        <a:xfrm rot="8139269">
          <a:off x="4992055" y="2070285"/>
          <a:ext cx="403966" cy="573700"/>
        </a:xfrm>
        <a:prstGeom prst="rightArrow">
          <a:avLst>
            <a:gd name="adj1" fmla="val 60000"/>
            <a:gd name="adj2" fmla="val 50000"/>
          </a:avLst>
        </a:prstGeom>
        <a:solidFill>
          <a:srgbClr val="80008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p>
      </dsp:txBody>
      <dsp:txXfrm>
        <a:off x="5095984" y="2142670"/>
        <a:ext cx="282776" cy="344220"/>
      </dsp:txXfrm>
    </dsp:sp>
    <dsp:sp modelId="{519B52E9-55B0-454C-BBBB-36E50E8B8B56}">
      <dsp:nvSpPr>
        <dsp:cNvPr id="0" name=""/>
        <dsp:cNvSpPr/>
      </dsp:nvSpPr>
      <dsp:spPr>
        <a:xfrm>
          <a:off x="5249204" y="783350"/>
          <a:ext cx="1518619" cy="1518619"/>
        </a:xfrm>
        <a:prstGeom prst="ellipse">
          <a:avLst/>
        </a:prstGeom>
        <a:solidFill>
          <a:srgbClr val="800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Gender Violence</a:t>
          </a:r>
        </a:p>
      </dsp:txBody>
      <dsp:txXfrm>
        <a:off x="5471601" y="1005747"/>
        <a:ext cx="1073825" cy="1073825"/>
      </dsp:txXfrm>
    </dsp:sp>
    <dsp:sp modelId="{C15DA6DD-1748-46AE-9A6B-20C8FB933D5B}">
      <dsp:nvSpPr>
        <dsp:cNvPr id="0" name=""/>
        <dsp:cNvSpPr/>
      </dsp:nvSpPr>
      <dsp:spPr>
        <a:xfrm rot="10969666">
          <a:off x="5397404" y="3083155"/>
          <a:ext cx="413611" cy="573700"/>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p>
      </dsp:txBody>
      <dsp:txXfrm>
        <a:off x="5521411" y="3200956"/>
        <a:ext cx="289528" cy="344220"/>
      </dsp:txXfrm>
    </dsp:sp>
    <dsp:sp modelId="{A82C711C-6455-42A6-92D2-B0429A8D4975}">
      <dsp:nvSpPr>
        <dsp:cNvPr id="0" name=""/>
        <dsp:cNvSpPr/>
      </dsp:nvSpPr>
      <dsp:spPr>
        <a:xfrm>
          <a:off x="6006116" y="2610696"/>
          <a:ext cx="1518619" cy="1518619"/>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Lack of Road Safety</a:t>
          </a:r>
        </a:p>
      </dsp:txBody>
      <dsp:txXfrm>
        <a:off x="6228513" y="2833093"/>
        <a:ext cx="1073825" cy="1073825"/>
      </dsp:txXfrm>
    </dsp:sp>
    <dsp:sp modelId="{66B960FA-4EAD-4E7C-8C50-04FD6EBC439E}">
      <dsp:nvSpPr>
        <dsp:cNvPr id="0" name=""/>
        <dsp:cNvSpPr/>
      </dsp:nvSpPr>
      <dsp:spPr>
        <a:xfrm rot="12869268">
          <a:off x="4992055" y="4096025"/>
          <a:ext cx="403966" cy="57370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p>
      </dsp:txBody>
      <dsp:txXfrm>
        <a:off x="5102595" y="4245076"/>
        <a:ext cx="282776" cy="344220"/>
      </dsp:txXfrm>
    </dsp:sp>
    <dsp:sp modelId="{DB4F6E8E-36B9-44C2-AB5B-9A8444760029}">
      <dsp:nvSpPr>
        <dsp:cNvPr id="0" name=""/>
        <dsp:cNvSpPr/>
      </dsp:nvSpPr>
      <dsp:spPr>
        <a:xfrm>
          <a:off x="5249204" y="4438042"/>
          <a:ext cx="1518619" cy="151861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High Risk Behaviours</a:t>
          </a:r>
        </a:p>
      </dsp:txBody>
      <dsp:txXfrm>
        <a:off x="5471601" y="4660439"/>
        <a:ext cx="1073825" cy="1073825"/>
      </dsp:txXfrm>
    </dsp:sp>
    <dsp:sp modelId="{21A7F157-C57A-4303-9E03-F639101FA3B6}">
      <dsp:nvSpPr>
        <dsp:cNvPr id="0" name=""/>
        <dsp:cNvSpPr/>
      </dsp:nvSpPr>
      <dsp:spPr>
        <a:xfrm rot="16200000">
          <a:off x="3984268" y="4525450"/>
          <a:ext cx="393798" cy="573700"/>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p>
      </dsp:txBody>
      <dsp:txXfrm>
        <a:off x="4043338" y="4699260"/>
        <a:ext cx="275659" cy="344220"/>
      </dsp:txXfrm>
    </dsp:sp>
    <dsp:sp modelId="{79F41499-5019-4CE6-B22F-D5C3C4580B5F}">
      <dsp:nvSpPr>
        <dsp:cNvPr id="0" name=""/>
        <dsp:cNvSpPr/>
      </dsp:nvSpPr>
      <dsp:spPr>
        <a:xfrm>
          <a:off x="3421858" y="5194954"/>
          <a:ext cx="1518619" cy="1518619"/>
        </a:xfrm>
        <a:prstGeom prst="ellipse">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Lack of Financial Coverage For Health Care</a:t>
          </a:r>
        </a:p>
      </dsp:txBody>
      <dsp:txXfrm>
        <a:off x="3644255" y="5417351"/>
        <a:ext cx="1073825" cy="1073825"/>
      </dsp:txXfrm>
    </dsp:sp>
    <dsp:sp modelId="{04877DAD-3C32-4EDE-A9AC-59F492E6B99B}">
      <dsp:nvSpPr>
        <dsp:cNvPr id="0" name=""/>
        <dsp:cNvSpPr/>
      </dsp:nvSpPr>
      <dsp:spPr>
        <a:xfrm rot="19391308">
          <a:off x="2966314" y="4096025"/>
          <a:ext cx="403966" cy="573700"/>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p>
      </dsp:txBody>
      <dsp:txXfrm rot="10800000">
        <a:off x="2978396" y="4247073"/>
        <a:ext cx="282776" cy="344220"/>
      </dsp:txXfrm>
    </dsp:sp>
    <dsp:sp modelId="{4AD41C69-65E0-4639-AC8F-00E5BC0114BB}">
      <dsp:nvSpPr>
        <dsp:cNvPr id="0" name=""/>
        <dsp:cNvSpPr/>
      </dsp:nvSpPr>
      <dsp:spPr>
        <a:xfrm>
          <a:off x="1594512" y="4438042"/>
          <a:ext cx="1518619" cy="1518619"/>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Mental Health Disorders &amp; Addictions</a:t>
          </a:r>
        </a:p>
      </dsp:txBody>
      <dsp:txXfrm>
        <a:off x="1816909" y="4660439"/>
        <a:ext cx="1073825" cy="1073825"/>
      </dsp:txXfrm>
    </dsp:sp>
    <dsp:sp modelId="{4DF66D15-1A93-42CA-838C-4365B7ED5EC5}">
      <dsp:nvSpPr>
        <dsp:cNvPr id="0" name=""/>
        <dsp:cNvSpPr/>
      </dsp:nvSpPr>
      <dsp:spPr>
        <a:xfrm rot="319708">
          <a:off x="2551319" y="3083155"/>
          <a:ext cx="413611" cy="57370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551587" y="3192133"/>
        <a:ext cx="289528" cy="344220"/>
      </dsp:txXfrm>
    </dsp:sp>
    <dsp:sp modelId="{ACC7D8EA-2184-45E9-A945-647774D45D57}">
      <dsp:nvSpPr>
        <dsp:cNvPr id="0" name=""/>
        <dsp:cNvSpPr/>
      </dsp:nvSpPr>
      <dsp:spPr>
        <a:xfrm>
          <a:off x="837600" y="2610696"/>
          <a:ext cx="1518619" cy="1518619"/>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Lack of Nutrition Security</a:t>
          </a:r>
        </a:p>
      </dsp:txBody>
      <dsp:txXfrm>
        <a:off x="1059997" y="2833093"/>
        <a:ext cx="1073825" cy="1073825"/>
      </dsp:txXfrm>
    </dsp:sp>
    <dsp:sp modelId="{B28B93C5-36B4-43F5-9DD9-7E7D40B24705}">
      <dsp:nvSpPr>
        <dsp:cNvPr id="0" name=""/>
        <dsp:cNvSpPr/>
      </dsp:nvSpPr>
      <dsp:spPr>
        <a:xfrm rot="2328742">
          <a:off x="2947723" y="2079133"/>
          <a:ext cx="409834" cy="57370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961297" y="2155342"/>
        <a:ext cx="286884" cy="344220"/>
      </dsp:txXfrm>
    </dsp:sp>
    <dsp:sp modelId="{898782A1-5E87-49DB-A5EC-0468DBDC338D}">
      <dsp:nvSpPr>
        <dsp:cNvPr id="0" name=""/>
        <dsp:cNvSpPr/>
      </dsp:nvSpPr>
      <dsp:spPr>
        <a:xfrm>
          <a:off x="1565014" y="798093"/>
          <a:ext cx="1518619" cy="151861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Endangered Maternal </a:t>
          </a:r>
        </a:p>
        <a:p>
          <a:pPr marL="0" lvl="0" indent="0" algn="ctr" defTabSz="711200">
            <a:lnSpc>
              <a:spcPct val="90000"/>
            </a:lnSpc>
            <a:spcBef>
              <a:spcPct val="0"/>
            </a:spcBef>
            <a:spcAft>
              <a:spcPct val="35000"/>
            </a:spcAft>
            <a:buNone/>
          </a:pPr>
          <a:r>
            <a:rPr lang="en-US" sz="1600" b="1" kern="1200" dirty="0"/>
            <a:t>&amp; Child Health</a:t>
          </a:r>
          <a:endParaRPr lang="en-US" sz="1400" b="1" kern="1200" dirty="0"/>
        </a:p>
      </dsp:txBody>
      <dsp:txXfrm>
        <a:off x="1787411" y="1020490"/>
        <a:ext cx="1073825" cy="10738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D1017-0454-4674-8EE9-CE24963ABC4A}">
      <dsp:nvSpPr>
        <dsp:cNvPr id="0" name=""/>
        <dsp:cNvSpPr/>
      </dsp:nvSpPr>
      <dsp:spPr>
        <a:xfrm>
          <a:off x="2543532" y="1331952"/>
          <a:ext cx="3432095" cy="3432095"/>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 Rapid Changes Within Each System</a:t>
          </a:r>
        </a:p>
        <a:p>
          <a:pPr marL="0" lvl="0" indent="0" algn="ctr" defTabSz="889000">
            <a:lnSpc>
              <a:spcPct val="90000"/>
            </a:lnSpc>
            <a:spcBef>
              <a:spcPct val="0"/>
            </a:spcBef>
            <a:spcAft>
              <a:spcPct val="35000"/>
            </a:spcAft>
            <a:buNone/>
          </a:pPr>
          <a:r>
            <a:rPr lang="en-US" sz="2000" b="1" kern="1200" dirty="0"/>
            <a:t>● Dynamic interactions Between Changing Systems</a:t>
          </a:r>
        </a:p>
        <a:p>
          <a:pPr marL="0" lvl="0" indent="0" algn="ctr" defTabSz="889000">
            <a:lnSpc>
              <a:spcPct val="90000"/>
            </a:lnSpc>
            <a:spcBef>
              <a:spcPct val="0"/>
            </a:spcBef>
            <a:spcAft>
              <a:spcPct val="35000"/>
            </a:spcAft>
            <a:buNone/>
          </a:pPr>
          <a:r>
            <a:rPr lang="en-US" sz="2000" b="1" kern="1200" dirty="0"/>
            <a:t>● Resetting of Responses                   (Human; Virus)</a:t>
          </a:r>
        </a:p>
      </dsp:txBody>
      <dsp:txXfrm>
        <a:off x="3046151" y="1834571"/>
        <a:ext cx="2426857" cy="2426857"/>
      </dsp:txXfrm>
    </dsp:sp>
    <dsp:sp modelId="{585545A7-B95B-4847-9898-0E200E66C6F0}">
      <dsp:nvSpPr>
        <dsp:cNvPr id="0" name=""/>
        <dsp:cNvSpPr/>
      </dsp:nvSpPr>
      <dsp:spPr>
        <a:xfrm>
          <a:off x="3350313" y="0"/>
          <a:ext cx="1894722" cy="1533168"/>
        </a:xfrm>
        <a:prstGeom prst="ellipse">
          <a:avLst/>
        </a:prstGeom>
        <a:solidFill>
          <a:schemeClr val="accent4">
            <a:alpha val="50000"/>
            <a:hueOff val="-558096"/>
            <a:satOff val="3362"/>
            <a:lumOff val="27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Transmission Dynamics (Droplets; Aerosol)</a:t>
          </a:r>
        </a:p>
      </dsp:txBody>
      <dsp:txXfrm>
        <a:off x="3627789" y="224527"/>
        <a:ext cx="1339770" cy="1084114"/>
      </dsp:txXfrm>
    </dsp:sp>
    <dsp:sp modelId="{2307886E-2FCF-453A-9809-0A79DBA53F36}">
      <dsp:nvSpPr>
        <dsp:cNvPr id="0" name=""/>
        <dsp:cNvSpPr/>
      </dsp:nvSpPr>
      <dsp:spPr>
        <a:xfrm>
          <a:off x="5189809" y="579452"/>
          <a:ext cx="1716047" cy="1716047"/>
        </a:xfrm>
        <a:prstGeom prst="ellipse">
          <a:avLst/>
        </a:prstGeom>
        <a:solidFill>
          <a:schemeClr val="accent4">
            <a:alpha val="50000"/>
            <a:hueOff val="-1116192"/>
            <a:satOff val="6725"/>
            <a:lumOff val="53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Vaccines</a:t>
          </a:r>
        </a:p>
      </dsp:txBody>
      <dsp:txXfrm>
        <a:off x="5441118" y="830761"/>
        <a:ext cx="1213429" cy="1213429"/>
      </dsp:txXfrm>
    </dsp:sp>
    <dsp:sp modelId="{88FEAD30-1237-4552-AEBC-48A32FEBAD2A}">
      <dsp:nvSpPr>
        <dsp:cNvPr id="0" name=""/>
        <dsp:cNvSpPr/>
      </dsp:nvSpPr>
      <dsp:spPr>
        <a:xfrm>
          <a:off x="5854520" y="2253470"/>
          <a:ext cx="1716047" cy="1716047"/>
        </a:xfrm>
        <a:prstGeom prst="ellipse">
          <a:avLst/>
        </a:prstGeom>
        <a:solidFill>
          <a:schemeClr val="accent4">
            <a:alpha val="50000"/>
            <a:hueOff val="-1674289"/>
            <a:satOff val="10087"/>
            <a:lumOff val="80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NPIs (Policies; Practice)</a:t>
          </a:r>
        </a:p>
      </dsp:txBody>
      <dsp:txXfrm>
        <a:off x="6105829" y="2504779"/>
        <a:ext cx="1213429" cy="1213429"/>
      </dsp:txXfrm>
    </dsp:sp>
    <dsp:sp modelId="{5691A32E-9C45-41E4-9F57-9A1A77B1F2D6}">
      <dsp:nvSpPr>
        <dsp:cNvPr id="0" name=""/>
        <dsp:cNvSpPr/>
      </dsp:nvSpPr>
      <dsp:spPr>
        <a:xfrm>
          <a:off x="5123507" y="3892695"/>
          <a:ext cx="1716047" cy="1716047"/>
        </a:xfrm>
        <a:prstGeom prst="ellipse">
          <a:avLst/>
        </a:prstGeom>
        <a:solidFill>
          <a:schemeClr val="accent4">
            <a:alpha val="50000"/>
            <a:hueOff val="-2232385"/>
            <a:satOff val="13449"/>
            <a:lumOff val="107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Behaviours (Individuals; Groups)</a:t>
          </a:r>
        </a:p>
      </dsp:txBody>
      <dsp:txXfrm>
        <a:off x="5374816" y="4144004"/>
        <a:ext cx="1213429" cy="1213429"/>
      </dsp:txXfrm>
    </dsp:sp>
    <dsp:sp modelId="{A37EA1AA-9AF5-4992-9271-B0F3E7F3C061}">
      <dsp:nvSpPr>
        <dsp:cNvPr id="0" name=""/>
        <dsp:cNvSpPr/>
      </dsp:nvSpPr>
      <dsp:spPr>
        <a:xfrm>
          <a:off x="3401556" y="4471392"/>
          <a:ext cx="1716047" cy="1716047"/>
        </a:xfrm>
        <a:prstGeom prst="ellipse">
          <a:avLst/>
        </a:prstGeom>
        <a:solidFill>
          <a:schemeClr val="accent4">
            <a:alpha val="50000"/>
            <a:hueOff val="-2790481"/>
            <a:satOff val="16812"/>
            <a:lumOff val="134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a:t>
          </a:r>
        </a:p>
        <a:p>
          <a:pPr marL="0" lvl="0" indent="0" algn="ctr" defTabSz="1244600">
            <a:lnSpc>
              <a:spcPct val="90000"/>
            </a:lnSpc>
            <a:spcBef>
              <a:spcPct val="0"/>
            </a:spcBef>
            <a:spcAft>
              <a:spcPct val="35000"/>
            </a:spcAft>
            <a:buNone/>
          </a:pPr>
          <a:r>
            <a:rPr lang="en-US" sz="1800" b="1" kern="1200" dirty="0"/>
            <a:t>Unknowns</a:t>
          </a:r>
        </a:p>
      </dsp:txBody>
      <dsp:txXfrm>
        <a:off x="3652865" y="4722701"/>
        <a:ext cx="1213429" cy="1213429"/>
      </dsp:txXfrm>
    </dsp:sp>
    <dsp:sp modelId="{8390CE34-1FAF-46D8-A971-37D78D1220C1}">
      <dsp:nvSpPr>
        <dsp:cNvPr id="0" name=""/>
        <dsp:cNvSpPr/>
      </dsp:nvSpPr>
      <dsp:spPr>
        <a:xfrm>
          <a:off x="1717237" y="3917059"/>
          <a:ext cx="1716047" cy="1716047"/>
        </a:xfrm>
        <a:prstGeom prst="ellipse">
          <a:avLst/>
        </a:prstGeom>
        <a:solidFill>
          <a:schemeClr val="accent4">
            <a:alpha val="50000"/>
            <a:hueOff val="-3348577"/>
            <a:satOff val="20174"/>
            <a:lumOff val="161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33425">
            <a:lnSpc>
              <a:spcPct val="90000"/>
            </a:lnSpc>
            <a:spcBef>
              <a:spcPct val="0"/>
            </a:spcBef>
            <a:spcAft>
              <a:spcPct val="35000"/>
            </a:spcAft>
            <a:buNone/>
          </a:pPr>
          <a:r>
            <a:rPr lang="en-US" sz="1650" b="1" kern="1200" dirty="0"/>
            <a:t>International Cooperation</a:t>
          </a:r>
        </a:p>
      </dsp:txBody>
      <dsp:txXfrm>
        <a:off x="1968546" y="4168368"/>
        <a:ext cx="1213429" cy="1213429"/>
      </dsp:txXfrm>
    </dsp:sp>
    <dsp:sp modelId="{927B9BB2-AA31-4F29-8645-651A74C53656}">
      <dsp:nvSpPr>
        <dsp:cNvPr id="0" name=""/>
        <dsp:cNvSpPr/>
      </dsp:nvSpPr>
      <dsp:spPr>
        <a:xfrm>
          <a:off x="1039255" y="2215525"/>
          <a:ext cx="1716047" cy="1716047"/>
        </a:xfrm>
        <a:prstGeom prst="ellipse">
          <a:avLst/>
        </a:prstGeom>
        <a:solidFill>
          <a:schemeClr val="accent4">
            <a:alpha val="50000"/>
            <a:hueOff val="-3906673"/>
            <a:satOff val="23537"/>
            <a:lumOff val="188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Drugs</a:t>
          </a:r>
        </a:p>
      </dsp:txBody>
      <dsp:txXfrm>
        <a:off x="1290564" y="2466834"/>
        <a:ext cx="1213429" cy="1213429"/>
      </dsp:txXfrm>
    </dsp:sp>
    <dsp:sp modelId="{E30B2A98-42B5-49E1-92DD-24C9935DAF27}">
      <dsp:nvSpPr>
        <dsp:cNvPr id="0" name=""/>
        <dsp:cNvSpPr/>
      </dsp:nvSpPr>
      <dsp:spPr>
        <a:xfrm>
          <a:off x="1689402" y="524540"/>
          <a:ext cx="1716047" cy="1716047"/>
        </a:xfrm>
        <a:prstGeom prst="ellipse">
          <a:avLst/>
        </a:prstGeom>
        <a:solidFill>
          <a:schemeClr val="accent4">
            <a:alpha val="50000"/>
            <a:hueOff val="-4464770"/>
            <a:satOff val="26899"/>
            <a:lumOff val="215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Virus &amp; Variants</a:t>
          </a:r>
        </a:p>
      </dsp:txBody>
      <dsp:txXfrm>
        <a:off x="1940711" y="775849"/>
        <a:ext cx="1213429" cy="121342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1" cy="49502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15374" y="1"/>
            <a:ext cx="2918831" cy="495029"/>
          </a:xfrm>
          <a:prstGeom prst="rect">
            <a:avLst/>
          </a:prstGeom>
        </p:spPr>
        <p:txBody>
          <a:bodyPr vert="horz" lIns="91440" tIns="45720" rIns="91440" bIns="45720" rtlCol="0"/>
          <a:lstStyle>
            <a:lvl1pPr algn="r">
              <a:defRPr sz="1200"/>
            </a:lvl1pPr>
          </a:lstStyle>
          <a:p>
            <a:fld id="{AB1CB343-16E7-4640-B117-1B435843C3AE}" type="datetimeFigureOut">
              <a:rPr lang="en-IN" smtClean="0"/>
              <a:t>20-06-2022</a:t>
            </a:fld>
            <a:endParaRPr lang="en-IN"/>
          </a:p>
        </p:txBody>
      </p:sp>
      <p:sp>
        <p:nvSpPr>
          <p:cNvPr id="4" name="Footer Placeholder 3"/>
          <p:cNvSpPr>
            <a:spLocks noGrp="1"/>
          </p:cNvSpPr>
          <p:nvPr>
            <p:ph type="ftr" sz="quarter" idx="2"/>
          </p:nvPr>
        </p:nvSpPr>
        <p:spPr>
          <a:xfrm>
            <a:off x="1" y="9371287"/>
            <a:ext cx="2918831" cy="495028"/>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15374" y="9371287"/>
            <a:ext cx="2918831" cy="495028"/>
          </a:xfrm>
          <a:prstGeom prst="rect">
            <a:avLst/>
          </a:prstGeom>
        </p:spPr>
        <p:txBody>
          <a:bodyPr vert="horz" lIns="91440" tIns="45720" rIns="91440" bIns="45720" rtlCol="0" anchor="b"/>
          <a:lstStyle>
            <a:lvl1pPr algn="r">
              <a:defRPr sz="1200"/>
            </a:lvl1pPr>
          </a:lstStyle>
          <a:p>
            <a:fld id="{283ADADD-B619-41D3-AED6-C7B70978C1D9}" type="slidenum">
              <a:rPr lang="en-IN" smtClean="0"/>
              <a:t>‹#›</a:t>
            </a:fld>
            <a:endParaRPr lang="en-IN"/>
          </a:p>
        </p:txBody>
      </p:sp>
    </p:spTree>
    <p:extLst>
      <p:ext uri="{BB962C8B-B14F-4D97-AF65-F5344CB8AC3E}">
        <p14:creationId xmlns:p14="http://schemas.microsoft.com/office/powerpoint/2010/main" val="269531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4" y="1"/>
            <a:ext cx="2918831" cy="495029"/>
          </a:xfrm>
          <a:prstGeom prst="rect">
            <a:avLst/>
          </a:prstGeom>
        </p:spPr>
        <p:txBody>
          <a:bodyPr vert="horz" lIns="91440" tIns="45720" rIns="91440" bIns="45720" rtlCol="0"/>
          <a:lstStyle>
            <a:lvl1pPr algn="r">
              <a:defRPr sz="1200"/>
            </a:lvl1pPr>
          </a:lstStyle>
          <a:p>
            <a:fld id="{BC16988C-E1FB-4DFA-BB6B-0D2B6D7EF69F}" type="datetimeFigureOut">
              <a:rPr lang="en-US" smtClean="0"/>
              <a:t>6/20/2022</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F3EAB9F5-364E-4096-8918-2EFDD398198A}" type="slidenum">
              <a:rPr lang="en-US" smtClean="0"/>
              <a:t>‹#›</a:t>
            </a:fld>
            <a:endParaRPr lang="en-US"/>
          </a:p>
        </p:txBody>
      </p:sp>
    </p:spTree>
    <p:extLst>
      <p:ext uri="{BB962C8B-B14F-4D97-AF65-F5344CB8AC3E}">
        <p14:creationId xmlns:p14="http://schemas.microsoft.com/office/powerpoint/2010/main" val="3550204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p:spPr>
        <p:txBody>
          <a:bodyPr/>
          <a:lstStyle/>
          <a:p>
            <a:endParaRPr lang="en-US" altLang="en-US">
              <a:latin typeface="Arial" panose="020B0604020202020204" pitchFamily="34" charset="0"/>
              <a:ea typeface="ＭＳ Ｐゴシック" panose="020B0600070205080204" pitchFamily="34" charset="-128"/>
            </a:endParaRPr>
          </a:p>
        </p:txBody>
      </p:sp>
      <p:sp>
        <p:nvSpPr>
          <p:cNvPr id="227332" name="Slide Number Placeholder 3"/>
          <p:cNvSpPr>
            <a:spLocks noGrp="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5CCF2E9-4C25-4AB5-953F-0CFCE96E588D}" type="slidenum">
              <a:rPr kumimoji="0" lang="en-US" alt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48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3EAB9F5-364E-4096-8918-2EFDD398198A}" type="slidenum">
              <a:rPr lang="en-US" smtClean="0"/>
              <a:t>2</a:t>
            </a:fld>
            <a:endParaRPr lang="en-US"/>
          </a:p>
        </p:txBody>
      </p:sp>
    </p:spTree>
    <p:extLst>
      <p:ext uri="{BB962C8B-B14F-4D97-AF65-F5344CB8AC3E}">
        <p14:creationId xmlns:p14="http://schemas.microsoft.com/office/powerpoint/2010/main" val="93871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3EAB9F5-364E-4096-8918-2EFDD398198A}" type="slidenum">
              <a:rPr lang="en-US" smtClean="0"/>
              <a:t>3</a:t>
            </a:fld>
            <a:endParaRPr lang="en-US"/>
          </a:p>
        </p:txBody>
      </p:sp>
    </p:spTree>
    <p:extLst>
      <p:ext uri="{BB962C8B-B14F-4D97-AF65-F5344CB8AC3E}">
        <p14:creationId xmlns:p14="http://schemas.microsoft.com/office/powerpoint/2010/main" val="394835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7452" indent="-283635">
              <a:spcBef>
                <a:spcPct val="30000"/>
              </a:spcBef>
              <a:defRPr sz="1200">
                <a:solidFill>
                  <a:schemeClr val="tx1"/>
                </a:solidFill>
                <a:latin typeface="Calibri" panose="020F0502020204030204" pitchFamily="34" charset="0"/>
              </a:defRPr>
            </a:lvl2pPr>
            <a:lvl3pPr marL="1134542" indent="-226908">
              <a:spcBef>
                <a:spcPct val="30000"/>
              </a:spcBef>
              <a:defRPr sz="1200">
                <a:solidFill>
                  <a:schemeClr val="tx1"/>
                </a:solidFill>
                <a:latin typeface="Calibri" panose="020F0502020204030204" pitchFamily="34" charset="0"/>
              </a:defRPr>
            </a:lvl3pPr>
            <a:lvl4pPr marL="1588359" indent="-226908">
              <a:spcBef>
                <a:spcPct val="30000"/>
              </a:spcBef>
              <a:defRPr sz="1200">
                <a:solidFill>
                  <a:schemeClr val="tx1"/>
                </a:solidFill>
                <a:latin typeface="Calibri" panose="020F0502020204030204" pitchFamily="34" charset="0"/>
              </a:defRPr>
            </a:lvl4pPr>
            <a:lvl5pPr marL="2042175" indent="-226908">
              <a:spcBef>
                <a:spcPct val="30000"/>
              </a:spcBef>
              <a:defRPr sz="1200">
                <a:solidFill>
                  <a:schemeClr val="tx1"/>
                </a:solidFill>
                <a:latin typeface="Calibri" panose="020F0502020204030204" pitchFamily="34" charset="0"/>
              </a:defRPr>
            </a:lvl5pPr>
            <a:lvl6pPr marL="2495992" indent="-226908" eaLnBrk="0" fontAlgn="base" hangingPunct="0">
              <a:spcBef>
                <a:spcPct val="30000"/>
              </a:spcBef>
              <a:spcAft>
                <a:spcPct val="0"/>
              </a:spcAft>
              <a:defRPr sz="1200">
                <a:solidFill>
                  <a:schemeClr val="tx1"/>
                </a:solidFill>
                <a:latin typeface="Calibri" panose="020F0502020204030204" pitchFamily="34" charset="0"/>
              </a:defRPr>
            </a:lvl6pPr>
            <a:lvl7pPr marL="2949809" indent="-226908" eaLnBrk="0" fontAlgn="base" hangingPunct="0">
              <a:spcBef>
                <a:spcPct val="30000"/>
              </a:spcBef>
              <a:spcAft>
                <a:spcPct val="0"/>
              </a:spcAft>
              <a:defRPr sz="1200">
                <a:solidFill>
                  <a:schemeClr val="tx1"/>
                </a:solidFill>
                <a:latin typeface="Calibri" panose="020F0502020204030204" pitchFamily="34" charset="0"/>
              </a:defRPr>
            </a:lvl7pPr>
            <a:lvl8pPr marL="3403625" indent="-226908" eaLnBrk="0" fontAlgn="base" hangingPunct="0">
              <a:spcBef>
                <a:spcPct val="30000"/>
              </a:spcBef>
              <a:spcAft>
                <a:spcPct val="0"/>
              </a:spcAft>
              <a:defRPr sz="1200">
                <a:solidFill>
                  <a:schemeClr val="tx1"/>
                </a:solidFill>
                <a:latin typeface="Calibri" panose="020F0502020204030204" pitchFamily="34" charset="0"/>
              </a:defRPr>
            </a:lvl8pPr>
            <a:lvl9pPr marL="3857442" indent="-22690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EF6DAE-E2E5-4BB0-B9EB-1DE33B5E25FD}" type="slidenum">
              <a:rPr lang="en-US" altLang="en-US" smtClean="0">
                <a:solidFill>
                  <a:srgbClr val="000000"/>
                </a:solidFill>
                <a:latin typeface="Arial" panose="020B0604020202020204" pitchFamily="34" charset="0"/>
              </a:rPr>
              <a:pPr>
                <a:spcBef>
                  <a:spcPct val="0"/>
                </a:spcBef>
              </a:pPr>
              <a:t>4</a:t>
            </a:fld>
            <a:endParaRPr lang="en-US" altLang="en-US">
              <a:solidFill>
                <a:srgbClr val="000000"/>
              </a:solidFill>
              <a:latin typeface="Arial" panose="020B0604020202020204" pitchFamily="34" charset="0"/>
            </a:endParaRPr>
          </a:p>
        </p:txBody>
      </p:sp>
      <p:sp>
        <p:nvSpPr>
          <p:cNvPr id="26627" name="Rectangle 2"/>
          <p:cNvSpPr>
            <a:spLocks noGrp="1" noRot="1" noChangeAspect="1" noChangeArrowheads="1" noTextEdit="1"/>
          </p:cNvSpPr>
          <p:nvPr>
            <p:ph type="sldImg"/>
          </p:nvPr>
        </p:nvSpPr>
        <p:spPr bwMode="auto">
          <a:xfrm>
            <a:off x="79375" y="739775"/>
            <a:ext cx="6578600"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62465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AB9F5-364E-4096-8918-2EFDD39819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01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F3EAB9F5-364E-4096-8918-2EFDD398198A}" type="slidenum">
              <a:rPr lang="en-US" smtClean="0"/>
              <a:t>27</a:t>
            </a:fld>
            <a:endParaRPr lang="en-US"/>
          </a:p>
        </p:txBody>
      </p:sp>
    </p:spTree>
    <p:extLst>
      <p:ext uri="{BB962C8B-B14F-4D97-AF65-F5344CB8AC3E}">
        <p14:creationId xmlns:p14="http://schemas.microsoft.com/office/powerpoint/2010/main" val="728404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45943A7-66EC-4F63-8C62-D25D576F4FA7}"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t>6/20/2022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9174BDF-4F1B-4936-8AC6-921C073B6843}"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6453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FC8BD56-F25A-440E-B649-FA4D17BB4946}"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t>6/20/2022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5726649-EB37-43E3-A18D-B70C4B8C588C}"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2438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EC2CA19-53EA-4838-832C-629057D78417}"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t>6/20/2022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223C30A-2413-4E57-88A0-53EC560804C8}"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61671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1"/>
            <a:ext cx="12197953" cy="6858000"/>
          </a:xfrm>
          <a:prstGeom prst="rect">
            <a:avLst/>
          </a:prstGeom>
        </p:spPr>
      </p:pic>
      <p:pic>
        <p:nvPicPr>
          <p:cNvPr id="4" name="Picture 3" descr="C3-HD-BTM.png"/>
          <p:cNvPicPr>
            <a:picLocks noChangeAspect="1"/>
          </p:cNvPicPr>
          <p:nvPr userDrawn="1"/>
        </p:nvPicPr>
        <p:blipFill>
          <a:blip r:embed="rId3" cstate="email">
            <a:clrChange>
              <a:clrFrom>
                <a:srgbClr val="FEE509">
                  <a:alpha val="42353"/>
                </a:srgbClr>
              </a:clrFrom>
              <a:clrTo>
                <a:srgbClr val="FEE509">
                  <a:alpha val="0"/>
                </a:srgbClr>
              </a:clrTo>
            </a:clrChange>
            <a:duotone>
              <a:schemeClr val="accent6">
                <a:shade val="45000"/>
                <a:satMod val="135000"/>
              </a:schemeClr>
              <a:prstClr val="white"/>
            </a:duotone>
            <a:lum bright="-8000" contrast="-14000"/>
            <a:extLst>
              <a:ext uri="{28A0092B-C50C-407E-A947-70E740481C1C}">
                <a14:useLocalDpi xmlns:a14="http://schemas.microsoft.com/office/drawing/2010/main"/>
              </a:ext>
            </a:extLst>
          </a:blip>
          <a:stretch>
            <a:fillRect/>
          </a:stretch>
        </p:blipFill>
        <p:spPr bwMode="auto">
          <a:xfrm>
            <a:off x="3" y="5995851"/>
            <a:ext cx="12191999" cy="1018904"/>
          </a:xfrm>
          <a:prstGeom prst="rect">
            <a:avLst/>
          </a:prstGeom>
          <a:effectLst>
            <a:outerShdw dist="1244600" dir="21540000" sx="1000" sy="1000" algn="ctr" rotWithShape="0">
              <a:srgbClr val="000000"/>
            </a:outerShdw>
          </a:effectLst>
          <a:scene3d>
            <a:camera prst="orthographicFront"/>
            <a:lightRig rig="threePt" dir="t"/>
          </a:scene3d>
          <a:sp3d prstMaterial="matte"/>
        </p:spPr>
      </p:pic>
      <p:sp>
        <p:nvSpPr>
          <p:cNvPr id="2" name="Title 1"/>
          <p:cNvSpPr>
            <a:spLocks noGrp="1"/>
          </p:cNvSpPr>
          <p:nvPr>
            <p:ph type="title"/>
          </p:nvPr>
        </p:nvSpPr>
        <p:spPr/>
        <p:txBody>
          <a:bodyPr/>
          <a:lstStyle/>
          <a:p>
            <a:r>
              <a:rPr lang="en-US"/>
              <a:t>Click to edit Master title style</a:t>
            </a:r>
            <a:endParaRPr lang="en-IN"/>
          </a:p>
        </p:txBody>
      </p:sp>
      <p:sp>
        <p:nvSpPr>
          <p:cNvPr id="5" name="Date Placeholder 2"/>
          <p:cNvSpPr>
            <a:spLocks noGrp="1"/>
          </p:cNvSpPr>
          <p:nvPr>
            <p:ph type="dt" sz="half" idx="10"/>
          </p:nvPr>
        </p:nvSpPr>
        <p:spPr/>
        <p:txBody>
          <a:bodyPr/>
          <a:lstStyle>
            <a:lvl1pPr>
              <a:defRPr>
                <a:solidFill>
                  <a:srgbClr val="000000"/>
                </a:solidFill>
                <a:ea typeface="ＭＳ Ｐゴシック" panose="020B0600070205080204"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333A36-05E1-4E04-978D-3785D8E634E9}" type="datetime1">
              <a:rPr kumimoji="0" lang="en-US" sz="1200" b="0" i="0" u="none" strike="noStrike" kern="1200" cap="none" spc="0" normalizeH="0" baseline="0" noProof="0" smtClean="0">
                <a:ln>
                  <a:noFill/>
                </a:ln>
                <a:solidFill>
                  <a:srgbClr val="000000"/>
                </a:solidFill>
                <a:effectLst/>
                <a:uLnTx/>
                <a:uFillTx/>
                <a:latin typeface="Calibri"/>
                <a:ea typeface="ＭＳ Ｐゴシック" panose="020B0600070205080204" pitchFamily="34" charset="-128"/>
                <a:cs typeface="+mn-cs"/>
              </a:rPr>
              <a:t>6/20/2022</a:t>
            </a:fld>
            <a:endParaRPr kumimoji="0" lang="en-GB" sz="12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mn-cs"/>
            </a:endParaRPr>
          </a:p>
        </p:txBody>
      </p:sp>
      <p:sp>
        <p:nvSpPr>
          <p:cNvPr id="6" name="Footer Placeholder 3"/>
          <p:cNvSpPr>
            <a:spLocks noGrp="1"/>
          </p:cNvSpPr>
          <p:nvPr>
            <p:ph type="ftr" sz="quarter" idx="11"/>
          </p:nvPr>
        </p:nvSpPr>
        <p:spPr/>
        <p:txBody>
          <a:bodyPr/>
          <a:lstStyle>
            <a:lvl1pPr>
              <a:defRPr>
                <a:solidFill>
                  <a:srgbClr val="000000"/>
                </a:solidFill>
                <a:ea typeface="ＭＳ Ｐゴシック" panose="020B0600070205080204"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mn-cs"/>
            </a:endParaRPr>
          </a:p>
        </p:txBody>
      </p:sp>
      <p:sp>
        <p:nvSpPr>
          <p:cNvPr id="7" name="Slide Number Placeholder 4"/>
          <p:cNvSpPr>
            <a:spLocks noGrp="1"/>
          </p:cNvSpPr>
          <p:nvPr>
            <p:ph type="sldNum" sz="quarter" idx="12"/>
          </p:nvPr>
        </p:nvSpPr>
        <p:spPr/>
        <p:txBody>
          <a:bodyPr/>
          <a:lstStyle>
            <a:lvl1pPr>
              <a:defRPr>
                <a:solidFill>
                  <a:srgbClr val="000000"/>
                </a:solidFill>
                <a:latin typeface="Arial" panose="020B0604020202020204" pitchFamily="34" charset="0"/>
                <a:ea typeface="ＭＳ Ｐゴシック" panose="020B0600070205080204"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06F6C2-B8A4-4F52-B1B3-68F18F47688E}" type="slidenum">
              <a:rPr kumimoji="0" lang="en-GB"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945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17" y="1981200"/>
            <a:ext cx="509128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6329" y="1981200"/>
            <a:ext cx="509128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17" y="4114800"/>
            <a:ext cx="509128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86329" y="4114800"/>
            <a:ext cx="509128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b="1">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2A0DDB-3F14-48F6-A2FA-9495451CB7EA}" type="datetime1">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6/20/2022</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lvl1pPr eaLnBrk="1" hangingPunct="1">
              <a:defRPr b="1">
                <a:solidFill>
                  <a:prstClr val="black">
                    <a:tint val="75000"/>
                  </a:prst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lvl1pPr eaLnBrk="1" hangingPunct="1">
              <a:defRPr b="1">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078F2A-1620-4086-9D93-F4B074D30D6D}" type="slidenum">
              <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7601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C6BD792-DCEA-4DAD-B23B-B4E76718C4D7}"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t>6/20/2022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627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52" indent="0">
              <a:buNone/>
              <a:defRPr sz="1800">
                <a:solidFill>
                  <a:schemeClr val="tx1">
                    <a:tint val="75000"/>
                  </a:schemeClr>
                </a:solidFill>
              </a:defRPr>
            </a:lvl2pPr>
            <a:lvl3pPr marL="914303" indent="0">
              <a:buNone/>
              <a:defRPr sz="1600">
                <a:solidFill>
                  <a:schemeClr val="tx1">
                    <a:tint val="75000"/>
                  </a:schemeClr>
                </a:solidFill>
              </a:defRPr>
            </a:lvl3pPr>
            <a:lvl4pPr marL="1371455" indent="0">
              <a:buNone/>
              <a:defRPr sz="1400">
                <a:solidFill>
                  <a:schemeClr val="tx1">
                    <a:tint val="75000"/>
                  </a:schemeClr>
                </a:solidFill>
              </a:defRPr>
            </a:lvl4pPr>
            <a:lvl5pPr marL="1828606" indent="0">
              <a:buNone/>
              <a:defRPr sz="1400">
                <a:solidFill>
                  <a:schemeClr val="tx1">
                    <a:tint val="75000"/>
                  </a:schemeClr>
                </a:solidFill>
              </a:defRPr>
            </a:lvl5pPr>
            <a:lvl6pPr marL="2285758" indent="0">
              <a:buNone/>
              <a:defRPr sz="1400">
                <a:solidFill>
                  <a:schemeClr val="tx1">
                    <a:tint val="75000"/>
                  </a:schemeClr>
                </a:solidFill>
              </a:defRPr>
            </a:lvl6pPr>
            <a:lvl7pPr marL="2742909" indent="0">
              <a:buNone/>
              <a:defRPr sz="1400">
                <a:solidFill>
                  <a:schemeClr val="tx1">
                    <a:tint val="75000"/>
                  </a:schemeClr>
                </a:solidFill>
              </a:defRPr>
            </a:lvl7pPr>
            <a:lvl8pPr marL="3200061" indent="0">
              <a:buNone/>
              <a:defRPr sz="1400">
                <a:solidFill>
                  <a:schemeClr val="tx1">
                    <a:tint val="75000"/>
                  </a:schemeClr>
                </a:solidFill>
              </a:defRPr>
            </a:lvl8pPr>
            <a:lvl9pPr marL="365721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0074B4F-0623-45A2-95E8-386F332F03AD}"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t>6/20/2022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EA65123-F72D-4B92-BDB1-BF2737956131}"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8153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072502A-8CD6-4EA1-81D7-70375721ECC9}"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t>6/20/2022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A2895C5-0B51-4032-B09C-B2EAE9DFC2AF}"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1164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D530793-DC57-4F27-AD13-12C96BFBD6E0}"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t>6/20/2022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3129CAF-B403-41D5-AA59-D75C68B61F15}"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6549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65661D8-4848-41E1-97D5-43DA1BCAE2EA}"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t>6/20/2022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2951DB0-0543-4C84-8605-688145859AFB}"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7452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7F0032E-6BE5-4DC0-B6B4-901AEDD86763}"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t>6/20/2022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BACEB3D-93DD-45E0-9597-B5CB1886B6BE}"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8292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F726C24-0DE2-42B9-9C35-957043FF0C98}"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t>6/20/2022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6C5C1D3-CDA9-459C-80DD-51647C768A70}"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9244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2FBE357-567E-41CE-9ED8-3890C338B911}"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t>6/20/2022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1602BD5-0648-4452-BF05-5594833A5246}"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0336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609060" y="275357"/>
            <a:ext cx="10973880" cy="11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609060" y="1600310"/>
            <a:ext cx="10973880" cy="452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060" y="6355880"/>
            <a:ext cx="2844440" cy="366062"/>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14722D-8816-4DE3-B8B0-4E647532A8A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6231" y="6355880"/>
            <a:ext cx="3859539" cy="36606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8500" y="6355880"/>
            <a:ext cx="2844440" cy="366062"/>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1A0E86-DF78-4E8D-9C0C-F4F62F3062B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8021556"/>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Lst>
  <p:hf hdr="0" ftr="0" dt="0"/>
  <p:txStyles>
    <p:titleStyle>
      <a:lvl1pPr algn="ctr" defTabSz="913526" rtl="0" eaLnBrk="0" fontAlgn="base" hangingPunct="0">
        <a:spcBef>
          <a:spcPct val="0"/>
        </a:spcBef>
        <a:spcAft>
          <a:spcPct val="0"/>
        </a:spcAft>
        <a:defRPr sz="4387" kern="1200">
          <a:solidFill>
            <a:schemeClr val="tx1"/>
          </a:solidFill>
          <a:latin typeface="+mj-lt"/>
          <a:ea typeface="+mj-ea"/>
          <a:cs typeface="+mj-cs"/>
        </a:defRPr>
      </a:lvl1pPr>
      <a:lvl2pPr algn="ctr" defTabSz="913526" rtl="0" eaLnBrk="0" fontAlgn="base" hangingPunct="0">
        <a:spcBef>
          <a:spcPct val="0"/>
        </a:spcBef>
        <a:spcAft>
          <a:spcPct val="0"/>
        </a:spcAft>
        <a:defRPr sz="4387">
          <a:solidFill>
            <a:schemeClr val="tx1"/>
          </a:solidFill>
          <a:latin typeface="Calibri" panose="020F0502020204030204" pitchFamily="34" charset="0"/>
        </a:defRPr>
      </a:lvl2pPr>
      <a:lvl3pPr algn="ctr" defTabSz="913526" rtl="0" eaLnBrk="0" fontAlgn="base" hangingPunct="0">
        <a:spcBef>
          <a:spcPct val="0"/>
        </a:spcBef>
        <a:spcAft>
          <a:spcPct val="0"/>
        </a:spcAft>
        <a:defRPr sz="4387">
          <a:solidFill>
            <a:schemeClr val="tx1"/>
          </a:solidFill>
          <a:latin typeface="Calibri" panose="020F0502020204030204" pitchFamily="34" charset="0"/>
        </a:defRPr>
      </a:lvl3pPr>
      <a:lvl4pPr algn="ctr" defTabSz="913526" rtl="0" eaLnBrk="0" fontAlgn="base" hangingPunct="0">
        <a:spcBef>
          <a:spcPct val="0"/>
        </a:spcBef>
        <a:spcAft>
          <a:spcPct val="0"/>
        </a:spcAft>
        <a:defRPr sz="4387">
          <a:solidFill>
            <a:schemeClr val="tx1"/>
          </a:solidFill>
          <a:latin typeface="Calibri" panose="020F0502020204030204" pitchFamily="34" charset="0"/>
        </a:defRPr>
      </a:lvl4pPr>
      <a:lvl5pPr algn="ctr" defTabSz="913526" rtl="0" eaLnBrk="0" fontAlgn="base" hangingPunct="0">
        <a:spcBef>
          <a:spcPct val="0"/>
        </a:spcBef>
        <a:spcAft>
          <a:spcPct val="0"/>
        </a:spcAft>
        <a:defRPr sz="4387">
          <a:solidFill>
            <a:schemeClr val="tx1"/>
          </a:solidFill>
          <a:latin typeface="Calibri" panose="020F0502020204030204" pitchFamily="34" charset="0"/>
        </a:defRPr>
      </a:lvl5pPr>
      <a:lvl6pPr marL="466481" algn="ctr" defTabSz="913526" rtl="0" fontAlgn="base">
        <a:spcBef>
          <a:spcPct val="0"/>
        </a:spcBef>
        <a:spcAft>
          <a:spcPct val="0"/>
        </a:spcAft>
        <a:defRPr sz="4387">
          <a:solidFill>
            <a:schemeClr val="tx1"/>
          </a:solidFill>
          <a:latin typeface="Calibri" panose="020F0502020204030204" pitchFamily="34" charset="0"/>
        </a:defRPr>
      </a:lvl6pPr>
      <a:lvl7pPr marL="932962" algn="ctr" defTabSz="913526" rtl="0" fontAlgn="base">
        <a:spcBef>
          <a:spcPct val="0"/>
        </a:spcBef>
        <a:spcAft>
          <a:spcPct val="0"/>
        </a:spcAft>
        <a:defRPr sz="4387">
          <a:solidFill>
            <a:schemeClr val="tx1"/>
          </a:solidFill>
          <a:latin typeface="Calibri" panose="020F0502020204030204" pitchFamily="34" charset="0"/>
        </a:defRPr>
      </a:lvl7pPr>
      <a:lvl8pPr marL="1399443" algn="ctr" defTabSz="913526" rtl="0" fontAlgn="base">
        <a:spcBef>
          <a:spcPct val="0"/>
        </a:spcBef>
        <a:spcAft>
          <a:spcPct val="0"/>
        </a:spcAft>
        <a:defRPr sz="4387">
          <a:solidFill>
            <a:schemeClr val="tx1"/>
          </a:solidFill>
          <a:latin typeface="Calibri" panose="020F0502020204030204" pitchFamily="34" charset="0"/>
        </a:defRPr>
      </a:lvl8pPr>
      <a:lvl9pPr marL="1865925" algn="ctr" defTabSz="913526" rtl="0" fontAlgn="base">
        <a:spcBef>
          <a:spcPct val="0"/>
        </a:spcBef>
        <a:spcAft>
          <a:spcPct val="0"/>
        </a:spcAft>
        <a:defRPr sz="4387">
          <a:solidFill>
            <a:schemeClr val="tx1"/>
          </a:solidFill>
          <a:latin typeface="Calibri" panose="020F0502020204030204" pitchFamily="34" charset="0"/>
        </a:defRPr>
      </a:lvl9pPr>
    </p:titleStyle>
    <p:bodyStyle>
      <a:lvl1pPr marL="341763" indent="-341763" algn="l" defTabSz="913526" rtl="0" eaLnBrk="0" fontAlgn="base" hangingPunct="0">
        <a:spcBef>
          <a:spcPct val="20000"/>
        </a:spcBef>
        <a:spcAft>
          <a:spcPct val="0"/>
        </a:spcAft>
        <a:buFont typeface="Arial" panose="020B0604020202020204" pitchFamily="34" charset="0"/>
        <a:buChar char="•"/>
        <a:defRPr sz="3163" kern="1200">
          <a:solidFill>
            <a:schemeClr val="tx1"/>
          </a:solidFill>
          <a:latin typeface="+mn-lt"/>
          <a:ea typeface="+mn-ea"/>
          <a:cs typeface="+mn-cs"/>
        </a:defRPr>
      </a:lvl1pPr>
      <a:lvl2pPr marL="741835" indent="-285072" algn="l" defTabSz="913526" rtl="0" eaLnBrk="0" fontAlgn="base" hangingPunct="0">
        <a:spcBef>
          <a:spcPct val="20000"/>
        </a:spcBef>
        <a:spcAft>
          <a:spcPct val="0"/>
        </a:spcAft>
        <a:buFont typeface="Arial" panose="020B0604020202020204" pitchFamily="34" charset="0"/>
        <a:buChar char="–"/>
        <a:defRPr sz="2755" kern="1200">
          <a:solidFill>
            <a:schemeClr val="tx1"/>
          </a:solidFill>
          <a:latin typeface="+mn-lt"/>
          <a:ea typeface="+mn-ea"/>
          <a:cs typeface="+mn-cs"/>
        </a:defRPr>
      </a:lvl2pPr>
      <a:lvl3pPr marL="1141908" indent="-228382" algn="l" defTabSz="913526" rtl="0" eaLnBrk="0" fontAlgn="base" hangingPunct="0">
        <a:spcBef>
          <a:spcPct val="20000"/>
        </a:spcBef>
        <a:spcAft>
          <a:spcPct val="0"/>
        </a:spcAft>
        <a:buFont typeface="Arial" panose="020B0604020202020204" pitchFamily="34" charset="0"/>
        <a:buChar char="•"/>
        <a:defRPr sz="2347" kern="1200">
          <a:solidFill>
            <a:schemeClr val="tx1"/>
          </a:solidFill>
          <a:latin typeface="+mn-lt"/>
          <a:ea typeface="+mn-ea"/>
          <a:cs typeface="+mn-cs"/>
        </a:defRPr>
      </a:lvl3pPr>
      <a:lvl4pPr marL="1598670" indent="-228382" algn="l" defTabSz="913526" rtl="0" eaLnBrk="0" fontAlgn="base" hangingPunct="0">
        <a:spcBef>
          <a:spcPct val="20000"/>
        </a:spcBef>
        <a:spcAft>
          <a:spcPct val="0"/>
        </a:spcAft>
        <a:buFont typeface="Arial" panose="020B0604020202020204" pitchFamily="34" charset="0"/>
        <a:buChar char="–"/>
        <a:defRPr sz="1939" kern="1200">
          <a:solidFill>
            <a:schemeClr val="tx1"/>
          </a:solidFill>
          <a:latin typeface="+mn-lt"/>
          <a:ea typeface="+mn-ea"/>
          <a:cs typeface="+mn-cs"/>
        </a:defRPr>
      </a:lvl4pPr>
      <a:lvl5pPr marL="2057052" indent="-228382" algn="l" defTabSz="913526" rtl="0" eaLnBrk="0" fontAlgn="base" hangingPunct="0">
        <a:spcBef>
          <a:spcPct val="20000"/>
        </a:spcBef>
        <a:spcAft>
          <a:spcPct val="0"/>
        </a:spcAft>
        <a:buFont typeface="Arial" panose="020B0604020202020204" pitchFamily="34" charset="0"/>
        <a:buChar char="»"/>
        <a:defRPr sz="1939" kern="1200">
          <a:solidFill>
            <a:schemeClr val="tx1"/>
          </a:solidFill>
          <a:latin typeface="+mn-lt"/>
          <a:ea typeface="+mn-ea"/>
          <a:cs typeface="+mn-cs"/>
        </a:defRPr>
      </a:lvl5pPr>
      <a:lvl6pPr marL="2514333" indent="-228576" algn="l" defTabSz="9143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85" indent="-228576" algn="l" defTabSz="9143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37" indent="-228576" algn="l" defTabSz="9143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88" indent="-228576" algn="l" defTabSz="9143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dsn.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ubtitle 2"/>
          <p:cNvSpPr>
            <a:spLocks noGrp="1"/>
          </p:cNvSpPr>
          <p:nvPr>
            <p:ph type="subTitle" idx="4294967295"/>
          </p:nvPr>
        </p:nvSpPr>
        <p:spPr>
          <a:xfrm>
            <a:off x="2183747" y="4492821"/>
            <a:ext cx="7806519" cy="952410"/>
          </a:xfrm>
        </p:spPr>
        <p:txBody>
          <a:bodyPr/>
          <a:lstStyle/>
          <a:p>
            <a:pPr marL="0" indent="0" algn="ctr" eaLnBrk="1" hangingPunct="1">
              <a:spcBef>
                <a:spcPts val="332"/>
              </a:spcBef>
              <a:buNone/>
            </a:pPr>
            <a:r>
              <a:rPr lang="en-US" altLang="en-US" sz="3600" b="1" dirty="0"/>
              <a:t>Prof. K. Srinath Reddy</a:t>
            </a:r>
          </a:p>
          <a:p>
            <a:pPr marL="0" indent="0" algn="ctr" eaLnBrk="1" hangingPunct="1">
              <a:spcBef>
                <a:spcPts val="332"/>
              </a:spcBef>
              <a:buNone/>
            </a:pPr>
            <a:r>
              <a:rPr lang="en-US" altLang="en-US" sz="3200" b="1" dirty="0"/>
              <a:t>President, Public Health Foundation of India</a:t>
            </a:r>
          </a:p>
        </p:txBody>
      </p:sp>
      <p:sp>
        <p:nvSpPr>
          <p:cNvPr id="2" name="TextBox 1"/>
          <p:cNvSpPr txBox="1"/>
          <p:nvPr/>
        </p:nvSpPr>
        <p:spPr>
          <a:xfrm>
            <a:off x="858561" y="2396236"/>
            <a:ext cx="10859827" cy="1446550"/>
          </a:xfrm>
          <a:prstGeom prst="rect">
            <a:avLst/>
          </a:prstGeom>
          <a:noFill/>
        </p:spPr>
        <p:txBody>
          <a:bodyPr wrap="square" rtlCol="0">
            <a:spAutoFit/>
          </a:bodyPr>
          <a:lstStyle/>
          <a:p>
            <a:pPr algn="ctr"/>
            <a:r>
              <a:rPr lang="en-US" sz="4400" b="1" dirty="0">
                <a:solidFill>
                  <a:srgbClr val="0000CC"/>
                </a:solidFill>
              </a:rPr>
              <a:t>Global Health System Challenges From The Joint Effect Of Climate Change &amp; </a:t>
            </a:r>
            <a:r>
              <a:rPr lang="en-IN" sz="4400" b="1" dirty="0">
                <a:solidFill>
                  <a:srgbClr val="0000CC"/>
                </a:solidFill>
              </a:rPr>
              <a:t>Pandemics</a:t>
            </a: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46423" b="82486"/>
          <a:stretch/>
        </p:blipFill>
        <p:spPr>
          <a:xfrm>
            <a:off x="4062213" y="269040"/>
            <a:ext cx="4049589" cy="1872502"/>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BACEB3D-93DD-45E0-9597-B5CB1886B6B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0534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4760212" y="2217494"/>
            <a:ext cx="2643507" cy="2298232"/>
          </a:xfrm>
          <a:prstGeom prst="rect">
            <a:avLst/>
          </a:prstGeom>
        </p:spPr>
      </p:pic>
      <p:sp>
        <p:nvSpPr>
          <p:cNvPr id="5" name="TextBox 4"/>
          <p:cNvSpPr txBox="1"/>
          <p:nvPr/>
        </p:nvSpPr>
        <p:spPr>
          <a:xfrm>
            <a:off x="5057956" y="2866195"/>
            <a:ext cx="198354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Climate Change</a:t>
            </a:r>
            <a:endParaRPr kumimoji="0" lang="en-IN" sz="2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p:cNvCxnSpPr/>
          <p:nvPr/>
        </p:nvCxnSpPr>
        <p:spPr>
          <a:xfrm>
            <a:off x="6081965" y="900329"/>
            <a:ext cx="1" cy="13312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28" idx="1"/>
          </p:cNvCxnSpPr>
          <p:nvPr/>
        </p:nvCxnSpPr>
        <p:spPr>
          <a:xfrm flipV="1">
            <a:off x="7134829" y="1956568"/>
            <a:ext cx="864772" cy="833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249715" y="4318783"/>
            <a:ext cx="1100832" cy="784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2" idx="3"/>
          </p:cNvCxnSpPr>
          <p:nvPr/>
        </p:nvCxnSpPr>
        <p:spPr>
          <a:xfrm flipV="1">
            <a:off x="3913485" y="3545058"/>
            <a:ext cx="883598" cy="282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39244" y="3377551"/>
            <a:ext cx="1270121" cy="140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01910" y="4437852"/>
            <a:ext cx="1" cy="13312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24657" y="289317"/>
            <a:ext cx="2189228" cy="707886"/>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Heat Effects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(Physical + Mental)</a:t>
            </a:r>
            <a:endParaRPr kumimoji="0" lang="en-IN"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Box 27"/>
          <p:cNvSpPr txBox="1"/>
          <p:nvPr/>
        </p:nvSpPr>
        <p:spPr>
          <a:xfrm>
            <a:off x="7999601" y="1602625"/>
            <a:ext cx="2189228" cy="707886"/>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Vector Borne Diseases</a:t>
            </a:r>
            <a:endParaRPr kumimoji="0" lang="en-IN"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p:cNvSpPr txBox="1"/>
          <p:nvPr/>
        </p:nvSpPr>
        <p:spPr>
          <a:xfrm>
            <a:off x="8466674" y="3002802"/>
            <a:ext cx="2189228" cy="707886"/>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Exacerbated Air Pollution</a:t>
            </a:r>
            <a:endParaRPr kumimoji="0" lang="en-IN"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29"/>
          <p:cNvSpPr txBox="1"/>
          <p:nvPr/>
        </p:nvSpPr>
        <p:spPr>
          <a:xfrm>
            <a:off x="5007296" y="5750825"/>
            <a:ext cx="2189228" cy="1015663"/>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Impact On Agriculture And Nutrition Security</a:t>
            </a:r>
            <a:endParaRPr kumimoji="0" lang="en-IN"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xtBox 30"/>
          <p:cNvSpPr txBox="1"/>
          <p:nvPr/>
        </p:nvSpPr>
        <p:spPr>
          <a:xfrm>
            <a:off x="2312210" y="5103468"/>
            <a:ext cx="2189228" cy="707886"/>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Climate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Refugees</a:t>
            </a:r>
            <a:endParaRPr kumimoji="0" lang="en-IN"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p:cNvSpPr txBox="1"/>
          <p:nvPr/>
        </p:nvSpPr>
        <p:spPr>
          <a:xfrm>
            <a:off x="1724257" y="3219335"/>
            <a:ext cx="2189228" cy="707886"/>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Extreme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Weather Events</a:t>
            </a:r>
            <a:endParaRPr kumimoji="0" lang="en-IN"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19"/>
          <p:cNvSpPr txBox="1"/>
          <p:nvPr/>
        </p:nvSpPr>
        <p:spPr>
          <a:xfrm>
            <a:off x="2044553" y="1569383"/>
            <a:ext cx="2189228" cy="1015663"/>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Water borne Diseases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Water Insecurity</a:t>
            </a:r>
            <a:endParaRPr kumimoji="0" lang="en-IN"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7954106" y="4437852"/>
            <a:ext cx="2189228" cy="707886"/>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Increased Risk Of Chronic Diseases</a:t>
            </a:r>
            <a:endParaRPr kumimoji="0" lang="en-IN" sz="20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Straight Connector 11"/>
          <p:cNvCxnSpPr>
            <a:endCxn id="21" idx="1"/>
          </p:cNvCxnSpPr>
          <p:nvPr/>
        </p:nvCxnSpPr>
        <p:spPr>
          <a:xfrm>
            <a:off x="6949440" y="4178105"/>
            <a:ext cx="1004666" cy="6136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12528" y="1924717"/>
            <a:ext cx="1004666" cy="6136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rot="16200000">
            <a:off x="8600010" y="4721803"/>
            <a:ext cx="1493252" cy="2618532"/>
          </a:xfrm>
          <a:prstGeom prst="ellipse">
            <a:avLst/>
          </a:prstGeom>
          <a:solidFill>
            <a:schemeClr val="accent1">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TextBox 16"/>
          <p:cNvSpPr txBox="1"/>
          <p:nvPr/>
        </p:nvSpPr>
        <p:spPr>
          <a:xfrm>
            <a:off x="8368931" y="5519164"/>
            <a:ext cx="19554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The Poor Are The Worst Victims</a:t>
            </a:r>
            <a:endParaRPr kumimoji="0" lang="en-IN"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3761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779" y="1329366"/>
            <a:ext cx="11472104" cy="4525567"/>
          </a:xfrm>
        </p:spPr>
        <p:txBody>
          <a:bodyPr/>
          <a:lstStyle/>
          <a:p>
            <a:pPr marL="0" indent="0">
              <a:buNone/>
            </a:pPr>
            <a:r>
              <a:rPr lang="en-US" i="1" dirty="0"/>
              <a:t>In absolute numbers, there were an </a:t>
            </a:r>
            <a:r>
              <a:rPr lang="en-US" b="1" i="1" dirty="0">
                <a:solidFill>
                  <a:schemeClr val="tx2">
                    <a:lumMod val="75000"/>
                  </a:schemeClr>
                </a:solidFill>
              </a:rPr>
              <a:t>additional 40 million heatwave exposure events  in India in 2016 as compared to 2012</a:t>
            </a:r>
            <a:r>
              <a:rPr lang="en-US" i="1" dirty="0"/>
              <a:t>, representing a dangerous surge in the impact of heatwaves  on health.</a:t>
            </a:r>
            <a:endParaRPr lang="en-IN" i="1" dirty="0"/>
          </a:p>
          <a:p>
            <a:pPr marL="0" indent="0">
              <a:buNone/>
            </a:pPr>
            <a:endParaRPr lang="en-US" i="1" dirty="0"/>
          </a:p>
          <a:p>
            <a:pPr marL="0" indent="0">
              <a:buNone/>
            </a:pPr>
            <a:r>
              <a:rPr lang="en-US" i="1" dirty="0"/>
              <a:t>Between 1901 and 2007, there was an increase of more than 0.5°C in mean temperature in India, with considerable geographic variation, and </a:t>
            </a:r>
            <a:r>
              <a:rPr lang="en-US" b="1" i="1" dirty="0">
                <a:solidFill>
                  <a:schemeClr val="tx2">
                    <a:lumMod val="75000"/>
                  </a:schemeClr>
                </a:solidFill>
              </a:rPr>
              <a:t>predictions for further increases averaging 2.2-5.5°C in northern, central and western India by the end of the 21st century</a:t>
            </a:r>
            <a:r>
              <a:rPr lang="en-US" i="1" dirty="0">
                <a:solidFill>
                  <a:schemeClr val="tx2">
                    <a:lumMod val="75000"/>
                  </a:schemeClr>
                </a:solidFill>
              </a:rPr>
              <a:t>.</a:t>
            </a:r>
          </a:p>
          <a:p>
            <a:pPr marL="0" indent="0">
              <a:buNone/>
            </a:pPr>
            <a:endParaRPr lang="en-US" dirty="0"/>
          </a:p>
        </p:txBody>
      </p:sp>
      <p:sp>
        <p:nvSpPr>
          <p:cNvPr id="4" name="TextBox 3"/>
          <p:cNvSpPr txBox="1"/>
          <p:nvPr/>
        </p:nvSpPr>
        <p:spPr>
          <a:xfrm>
            <a:off x="3186545" y="6125877"/>
            <a:ext cx="813261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Lancet Countdown 2018 Report</a:t>
            </a: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4427621" y="240632"/>
            <a:ext cx="37658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CC"/>
                </a:solidFill>
                <a:effectLst/>
                <a:uLnTx/>
                <a:uFillTx/>
                <a:latin typeface="Calibri"/>
                <a:ea typeface="+mn-ea"/>
                <a:cs typeface="+mn-cs"/>
              </a:rPr>
              <a:t>Heat Waves</a:t>
            </a:r>
            <a:endParaRPr kumimoji="0" lang="en-IN" sz="4800" b="1" i="0" u="none" strike="noStrike" kern="1200" cap="none" spc="0" normalizeH="0" baseline="0" noProof="0" dirty="0">
              <a:ln>
                <a:noFill/>
              </a:ln>
              <a:solidFill>
                <a:srgbClr val="0000CC"/>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9716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2555" y="1188201"/>
            <a:ext cx="10515600" cy="5576462"/>
          </a:xfrm>
        </p:spPr>
        <p:txBody>
          <a:bodyPr>
            <a:normAutofit fontScale="92500" lnSpcReduction="10000"/>
          </a:bodyPr>
          <a:lstStyle/>
          <a:p>
            <a:pPr algn="just">
              <a:lnSpc>
                <a:spcPct val="110000"/>
              </a:lnSpc>
            </a:pPr>
            <a:r>
              <a:rPr lang="en-US" b="1" dirty="0"/>
              <a:t>Spread to new areas</a:t>
            </a:r>
          </a:p>
          <a:p>
            <a:pPr lvl="1" algn="just">
              <a:lnSpc>
                <a:spcPct val="110000"/>
              </a:lnSpc>
            </a:pPr>
            <a:r>
              <a:rPr lang="en-US" dirty="0"/>
              <a:t>New states in north and northeast, including Himachal Pradesh, Arunachal Pradesh, Nagaland, Manipur And Mizoram will become </a:t>
            </a:r>
            <a:r>
              <a:rPr lang="en-US" b="1" dirty="0"/>
              <a:t>malaria</a:t>
            </a:r>
            <a:r>
              <a:rPr lang="en-US" dirty="0"/>
              <a:t> prone</a:t>
            </a:r>
          </a:p>
          <a:p>
            <a:pPr algn="just">
              <a:lnSpc>
                <a:spcPct val="110000"/>
              </a:lnSpc>
            </a:pPr>
            <a:r>
              <a:rPr lang="en-US" b="1" dirty="0"/>
              <a:t>Changing spatial patterns  of diseases</a:t>
            </a:r>
          </a:p>
          <a:p>
            <a:pPr lvl="1" algn="just">
              <a:lnSpc>
                <a:spcPct val="110000"/>
              </a:lnSpc>
            </a:pPr>
            <a:r>
              <a:rPr lang="en-US" b="1" dirty="0"/>
              <a:t>Malaria</a:t>
            </a:r>
            <a:r>
              <a:rPr lang="en-US" dirty="0"/>
              <a:t> spread shifting from central Indian to SW coastal states of Maharashtra, Karnataka and Kerala</a:t>
            </a:r>
          </a:p>
          <a:p>
            <a:pPr algn="just">
              <a:lnSpc>
                <a:spcPct val="110000"/>
              </a:lnSpc>
            </a:pPr>
            <a:r>
              <a:rPr lang="en-US" b="1" dirty="0"/>
              <a:t>Longer transmission window</a:t>
            </a:r>
          </a:p>
          <a:p>
            <a:pPr lvl="1" algn="just">
              <a:lnSpc>
                <a:spcPct val="110000"/>
              </a:lnSpc>
            </a:pPr>
            <a:r>
              <a:rPr lang="en-US" dirty="0"/>
              <a:t>In NE Himalayas, </a:t>
            </a:r>
            <a:r>
              <a:rPr lang="en-US" b="1" dirty="0"/>
              <a:t>malaria</a:t>
            </a:r>
            <a:r>
              <a:rPr lang="en-US" dirty="0"/>
              <a:t> transmission would increase from 7-9 to              10-12 months in length</a:t>
            </a:r>
          </a:p>
          <a:p>
            <a:pPr algn="just">
              <a:lnSpc>
                <a:spcPct val="110000"/>
              </a:lnSpc>
            </a:pPr>
            <a:r>
              <a:rPr lang="en-US" b="1" dirty="0"/>
              <a:t>Shorter extrinsic incubation period</a:t>
            </a:r>
          </a:p>
          <a:p>
            <a:pPr lvl="1" algn="just">
              <a:lnSpc>
                <a:spcPct val="110000"/>
              </a:lnSpc>
            </a:pPr>
            <a:r>
              <a:rPr lang="en-US" dirty="0"/>
              <a:t>In Kerala, EIP is now as short as 9-14 days and the state has been experiencing higher number of </a:t>
            </a:r>
            <a:r>
              <a:rPr lang="en-US" b="1" dirty="0"/>
              <a:t>dengue</a:t>
            </a:r>
            <a:r>
              <a:rPr lang="en-US" dirty="0"/>
              <a:t> cases over the years</a:t>
            </a:r>
          </a:p>
        </p:txBody>
      </p:sp>
      <p:sp>
        <p:nvSpPr>
          <p:cNvPr id="2" name="TextBox 1"/>
          <p:cNvSpPr txBox="1"/>
          <p:nvPr/>
        </p:nvSpPr>
        <p:spPr>
          <a:xfrm>
            <a:off x="3307644" y="90311"/>
            <a:ext cx="55654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Calibri" panose="020F0502020204030204"/>
                <a:ea typeface="+mn-ea"/>
                <a:cs typeface="+mn-cs"/>
              </a:rPr>
              <a:t>Infectious Diseases: VBDs</a:t>
            </a:r>
            <a:endParaRPr kumimoji="0" lang="en-IN" sz="4000" b="1" i="0" u="none" strike="noStrike" kern="1200" cap="none" spc="0" normalizeH="0" baseline="0" noProof="0" dirty="0">
              <a:ln>
                <a:noFill/>
              </a:ln>
              <a:solidFill>
                <a:srgbClr val="0000CC"/>
              </a:solidFill>
              <a:effectLst/>
              <a:uLnTx/>
              <a:uFillTx/>
              <a:latin typeface="Calibri" panose="020F0502020204030204"/>
              <a:ea typeface="+mn-ea"/>
              <a:cs typeface="+mn-cs"/>
            </a:endParaRPr>
          </a:p>
        </p:txBody>
      </p:sp>
      <p:sp>
        <p:nvSpPr>
          <p:cNvPr id="3" name="TextBox 2"/>
          <p:cNvSpPr txBox="1"/>
          <p:nvPr/>
        </p:nvSpPr>
        <p:spPr>
          <a:xfrm>
            <a:off x="3563047" y="598142"/>
            <a:ext cx="51332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uLnTx/>
                <a:uFillTx/>
                <a:latin typeface="Calibri" panose="020F0502020204030204"/>
                <a:ea typeface="+mn-ea"/>
                <a:cs typeface="+mn-cs"/>
              </a:rPr>
              <a:t>(Malaria; Dengue; Chikungunya)</a:t>
            </a:r>
            <a:endParaRPr kumimoji="0" lang="en-IN" sz="2800" b="1" i="0" u="none" strike="noStrike" kern="1200" cap="none" spc="0" normalizeH="0" baseline="0" noProof="0" dirty="0">
              <a:ln>
                <a:noFill/>
              </a:ln>
              <a:solidFill>
                <a:srgbClr val="0000CC"/>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19557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8"/>
          <p:cNvSpPr txBox="1">
            <a:spLocks noChangeArrowheads="1"/>
          </p:cNvSpPr>
          <p:nvPr/>
        </p:nvSpPr>
        <p:spPr bwMode="auto">
          <a:xfrm>
            <a:off x="1219200" y="228600"/>
            <a:ext cx="952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We Live In A World</a:t>
            </a:r>
          </a:p>
        </p:txBody>
      </p:sp>
      <p:sp>
        <p:nvSpPr>
          <p:cNvPr id="45059" name="TextBox 9"/>
          <p:cNvSpPr txBox="1">
            <a:spLocks noChangeArrowheads="1"/>
          </p:cNvSpPr>
          <p:nvPr/>
        </p:nvSpPr>
        <p:spPr bwMode="auto">
          <a:xfrm>
            <a:off x="1616075" y="5791200"/>
            <a:ext cx="9813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This Will Get Worse If We Don’t CHANGE!</a:t>
            </a:r>
          </a:p>
        </p:txBody>
      </p:sp>
      <p:sp>
        <p:nvSpPr>
          <p:cNvPr id="45060" name="TextBox 4"/>
          <p:cNvSpPr txBox="1">
            <a:spLocks noChangeArrowheads="1"/>
          </p:cNvSpPr>
          <p:nvPr/>
        </p:nvSpPr>
        <p:spPr bwMode="auto">
          <a:xfrm>
            <a:off x="1371600" y="990600"/>
            <a:ext cx="93726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ts val="600"/>
              </a:spcBef>
              <a:spcAft>
                <a:spcPts val="60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Where Food Systems Are </a:t>
            </a:r>
          </a:p>
          <a:p>
            <a:pPr marL="0" marR="0" lvl="0" indent="0" algn="ctr" defTabSz="914400" rtl="0" eaLnBrk="1" fontAlgn="base" latinLnBrk="0" hangingPunct="1">
              <a:lnSpc>
                <a:spcPct val="150000"/>
              </a:lnSpc>
              <a:spcBef>
                <a:spcPts val="600"/>
              </a:spcBef>
              <a:spcAft>
                <a:spcPts val="60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Threatening The Environment </a:t>
            </a:r>
          </a:p>
          <a:p>
            <a:pPr marL="0" marR="0" lvl="0" indent="0" algn="ctr" defTabSz="914400" rtl="0" eaLnBrk="1" fontAlgn="base" latinLnBrk="0" hangingPunct="1">
              <a:lnSpc>
                <a:spcPct val="150000"/>
              </a:lnSpc>
              <a:spcBef>
                <a:spcPts val="600"/>
              </a:spcBef>
              <a:spcAft>
                <a:spcPts val="60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And </a:t>
            </a:r>
          </a:p>
          <a:p>
            <a:pPr marL="0" marR="0" lvl="0" indent="0" algn="ctr" defTabSz="914400" rtl="0" eaLnBrk="1" fontAlgn="base" latinLnBrk="0" hangingPunct="1">
              <a:lnSpc>
                <a:spcPct val="150000"/>
              </a:lnSpc>
              <a:spcBef>
                <a:spcPts val="600"/>
              </a:spcBef>
              <a:spcAft>
                <a:spcPts val="60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Environmental Degradation </a:t>
            </a:r>
          </a:p>
          <a:p>
            <a:pPr marL="0" marR="0" lvl="0" indent="0" algn="ctr" defTabSz="914400" rtl="0" eaLnBrk="1" fontAlgn="base" latinLnBrk="0" hangingPunct="1">
              <a:lnSpc>
                <a:spcPct val="150000"/>
              </a:lnSpc>
              <a:spcBef>
                <a:spcPts val="600"/>
              </a:spcBef>
              <a:spcAft>
                <a:spcPts val="60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(From A Variety of Sources)</a:t>
            </a:r>
          </a:p>
          <a:p>
            <a:pPr marL="0" marR="0" lvl="0" indent="0" algn="ctr" defTabSz="914400" rtl="0" eaLnBrk="1" fontAlgn="base" latinLnBrk="0" hangingPunct="1">
              <a:lnSpc>
                <a:spcPct val="150000"/>
              </a:lnSpc>
              <a:spcBef>
                <a:spcPts val="600"/>
              </a:spcBef>
              <a:spcAft>
                <a:spcPts val="60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Is Threatening Food Systems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78F2A-1620-4086-9D93-F4B074D30D6D}"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4603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63" y="103188"/>
            <a:ext cx="10974387" cy="1141412"/>
          </a:xfrm>
        </p:spPr>
        <p:txBody>
          <a:bodyPr rtlCol="0">
            <a:normAutofit fontScale="90000"/>
          </a:bodyPr>
          <a:lstStyle/>
          <a:p>
            <a:pPr algn="ctr" fontAlgn="auto">
              <a:spcAft>
                <a:spcPts val="0"/>
              </a:spcAft>
              <a:defRPr/>
            </a:pPr>
            <a:r>
              <a:rPr lang="en-IN" b="1" dirty="0">
                <a:solidFill>
                  <a:srgbClr val="0000CC"/>
                </a:solidFill>
                <a:latin typeface="Arial" panose="020B0604020202020204" pitchFamily="34" charset="0"/>
                <a:cs typeface="Arial" panose="020B0604020202020204" pitchFamily="34" charset="0"/>
              </a:rPr>
              <a:t>Climate Change Through Nutrition Lens-1</a:t>
            </a:r>
          </a:p>
        </p:txBody>
      </p:sp>
      <p:sp>
        <p:nvSpPr>
          <p:cNvPr id="6" name="TextBox 5"/>
          <p:cNvSpPr txBox="1"/>
          <p:nvPr/>
        </p:nvSpPr>
        <p:spPr>
          <a:xfrm>
            <a:off x="525463" y="1187450"/>
            <a:ext cx="1585912" cy="461963"/>
          </a:xfrm>
          <a:prstGeom prst="rect">
            <a:avLst/>
          </a:prstGeom>
          <a:solidFill>
            <a:schemeClr val="accent3">
              <a:lumMod val="40000"/>
              <a:lumOff val="60000"/>
            </a:schemeClr>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By 2100</a:t>
            </a:r>
          </a:p>
        </p:txBody>
      </p:sp>
      <p:sp>
        <p:nvSpPr>
          <p:cNvPr id="7" name="TextBox 6"/>
          <p:cNvSpPr txBox="1"/>
          <p:nvPr/>
        </p:nvSpPr>
        <p:spPr>
          <a:xfrm>
            <a:off x="2578100" y="1979613"/>
            <a:ext cx="6192838" cy="1570037"/>
          </a:xfrm>
          <a:prstGeom prst="rect">
            <a:avLst/>
          </a:prstGeom>
          <a:solidFill>
            <a:schemeClr val="accent2">
              <a:lumMod val="20000"/>
              <a:lumOff val="80000"/>
            </a:schemeClr>
          </a:solidFill>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40% of the world’s land surface will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likely experience altered climates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338138" y="3319463"/>
            <a:ext cx="1697037" cy="461962"/>
          </a:xfrm>
          <a:prstGeom prst="rect">
            <a:avLst/>
          </a:prstGeom>
          <a:solidFill>
            <a:schemeClr val="accent3">
              <a:lumMod val="40000"/>
              <a:lumOff val="60000"/>
            </a:schemeClr>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Up to 2050</a:t>
            </a:r>
          </a:p>
        </p:txBody>
      </p:sp>
      <p:sp>
        <p:nvSpPr>
          <p:cNvPr id="10" name="TextBox 9"/>
          <p:cNvSpPr txBox="1"/>
          <p:nvPr/>
        </p:nvSpPr>
        <p:spPr>
          <a:xfrm>
            <a:off x="2519363" y="3929063"/>
            <a:ext cx="6251575" cy="2678112"/>
          </a:xfrm>
          <a:prstGeom prst="rect">
            <a:avLst/>
          </a:prstGeom>
          <a:solidFill>
            <a:schemeClr val="accent2">
              <a:lumMod val="20000"/>
              <a:lumOff val="80000"/>
            </a:schemeClr>
          </a:solid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   Agricultural output is projected to:</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Fall by 2% per decade (due to impact of climate change on crop and livestock production)</a:t>
            </a:r>
          </a:p>
          <a:p>
            <a:pPr marL="446088" marR="0" lvl="1" indent="-4460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Food Demand is projected to:                     Rise by 14% per decade (due to population growth, urbanisation, poverty reduction)</a:t>
            </a:r>
          </a:p>
        </p:txBody>
      </p:sp>
      <p:sp>
        <p:nvSpPr>
          <p:cNvPr id="11" name="Right Arrow 10"/>
          <p:cNvSpPr/>
          <p:nvPr/>
        </p:nvSpPr>
        <p:spPr>
          <a:xfrm rot="2244197">
            <a:off x="2122488" y="1722438"/>
            <a:ext cx="407987" cy="149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ight Arrow 12"/>
          <p:cNvSpPr/>
          <p:nvPr/>
        </p:nvSpPr>
        <p:spPr>
          <a:xfrm rot="2050477">
            <a:off x="2038350" y="3779838"/>
            <a:ext cx="407988" cy="147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1331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63" y="103188"/>
            <a:ext cx="10974387" cy="1141412"/>
          </a:xfrm>
        </p:spPr>
        <p:txBody>
          <a:bodyPr rtlCol="0">
            <a:normAutofit fontScale="90000"/>
          </a:bodyPr>
          <a:lstStyle/>
          <a:p>
            <a:pPr algn="ctr" fontAlgn="auto">
              <a:spcAft>
                <a:spcPts val="0"/>
              </a:spcAft>
              <a:defRPr/>
            </a:pPr>
            <a:r>
              <a:rPr lang="en-IN" b="1" dirty="0">
                <a:solidFill>
                  <a:srgbClr val="0000CC"/>
                </a:solidFill>
                <a:latin typeface="Arial" panose="020B0604020202020204" pitchFamily="34" charset="0"/>
                <a:cs typeface="Arial" panose="020B0604020202020204" pitchFamily="34" charset="0"/>
              </a:rPr>
              <a:t>Climate Change Through Nutrition Lens-2</a:t>
            </a:r>
          </a:p>
        </p:txBody>
      </p:sp>
      <p:sp>
        <p:nvSpPr>
          <p:cNvPr id="47107" name="TextBox 2"/>
          <p:cNvSpPr txBox="1">
            <a:spLocks noChangeArrowheads="1"/>
          </p:cNvSpPr>
          <p:nvPr/>
        </p:nvSpPr>
        <p:spPr bwMode="auto">
          <a:xfrm>
            <a:off x="1646238" y="1490663"/>
            <a:ext cx="89027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IN"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Higher production of staple crops will not be enough </a:t>
            </a:r>
            <a:r>
              <a:rPr kumimoji="0" lang="en-IN"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 make agriculture more resilient to climate change or better able to address the world’s need for improved diets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IN"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IN"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Nutrient rich crops are more susceptible</a:t>
            </a:r>
            <a:r>
              <a:rPr kumimoji="0" lang="en-IN"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to droughts, pests, diseases and temperature fluctuations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IN"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IN"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Higher CO</a:t>
            </a:r>
            <a:r>
              <a:rPr kumimoji="0" lang="en-IN" altLang="en-US" sz="2800" b="1" i="1" u="none" strike="noStrike" kern="1200" cap="none" spc="0" normalizeH="0" baseline="-25000" noProof="0" dirty="0">
                <a:ln>
                  <a:noFill/>
                </a:ln>
                <a:solidFill>
                  <a:srgbClr val="000000"/>
                </a:solidFill>
                <a:effectLst/>
                <a:uLnTx/>
                <a:uFillTx/>
                <a:latin typeface="Calibri" panose="020F0502020204030204" pitchFamily="34" charset="0"/>
                <a:ea typeface="+mn-ea"/>
                <a:cs typeface="+mn-cs"/>
              </a:rPr>
              <a:t>2  </a:t>
            </a:r>
            <a:r>
              <a:rPr kumimoji="0" lang="en-IN"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reduces nutrient content </a:t>
            </a:r>
            <a:r>
              <a:rPr kumimoji="0" lang="en-IN"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of staple crops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IN"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IN" alt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Soil degradation</a:t>
            </a:r>
            <a:r>
              <a:rPr kumimoji="0" lang="en-IN"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also reduces nutrient quality</a:t>
            </a:r>
          </a:p>
        </p:txBody>
      </p: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06703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Box 1"/>
          <p:cNvSpPr txBox="1">
            <a:spLocks noChangeArrowheads="1"/>
          </p:cNvSpPr>
          <p:nvPr/>
        </p:nvSpPr>
        <p:spPr bwMode="auto">
          <a:xfrm>
            <a:off x="1752600" y="1143001"/>
            <a:ext cx="8610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3300"/>
              </a:buClr>
              <a:buSzPct val="70000"/>
              <a:buFont typeface="Monotype Sorts"/>
              <a:buChar char="l"/>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F3300"/>
              </a:buClr>
              <a:buFont typeface="Monotype Sorts"/>
              <a:buChar char="H"/>
              <a:defRPr sz="2800" b="1">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IN"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Sub-Saharan Africa </a:t>
            </a:r>
            <a:r>
              <a:rPr kumimoji="0" lang="en-IN"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IN"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South Asia </a:t>
            </a:r>
            <a:r>
              <a:rPr kumimoji="0" lang="en-IN"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particularly prone to productivity losses from climate change because </a:t>
            </a:r>
            <a:r>
              <a:rPr kumimoji="0" lang="en-IN"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major staples </a:t>
            </a:r>
            <a:r>
              <a:rPr kumimoji="0" lang="en-IN"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these regions are often already grown above their optimum temperature, with as much as </a:t>
            </a:r>
            <a:r>
              <a:rPr kumimoji="0" lang="en-IN"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10% yield loss for +1</a:t>
            </a:r>
            <a:r>
              <a:rPr kumimoji="0" lang="en-IN" altLang="en-US" sz="3200" b="1" i="0" u="none" strike="noStrike" kern="1200" cap="none" spc="0" normalizeH="0" baseline="3000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0</a:t>
            </a:r>
            <a:r>
              <a:rPr kumimoji="0" lang="en-IN"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C </a:t>
            </a:r>
            <a:r>
              <a:rPr kumimoji="0" lang="en-IN"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warming predicted in some locations.</a:t>
            </a:r>
          </a:p>
        </p:txBody>
      </p:sp>
      <p:sp>
        <p:nvSpPr>
          <p:cNvPr id="124931" name="TextBox 1"/>
          <p:cNvSpPr txBox="1">
            <a:spLocks noChangeArrowheads="1"/>
          </p:cNvSpPr>
          <p:nvPr/>
        </p:nvSpPr>
        <p:spPr bwMode="auto">
          <a:xfrm>
            <a:off x="4800600" y="5791200"/>
            <a:ext cx="563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3300"/>
              </a:buClr>
              <a:buSzPct val="70000"/>
              <a:buFont typeface="Monotype Sorts"/>
              <a:buChar char="l"/>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F3300"/>
              </a:buClr>
              <a:buFont typeface="Monotype Sorts"/>
              <a:buChar char="H"/>
              <a:defRPr sz="2800" b="1">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IN"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2"/>
              </a:rPr>
              <a:t>www.sdsn.org</a:t>
            </a:r>
            <a:r>
              <a:rPr kumimoji="0" lang="en-IN"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TG07</a:t>
            </a:r>
          </a:p>
        </p:txBody>
      </p:sp>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BACEB3D-93DD-45E0-9597-B5CB1886B6B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01410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60" y="-118538"/>
            <a:ext cx="10973880" cy="1314292"/>
          </a:xfrm>
        </p:spPr>
        <p:txBody>
          <a:bodyPr/>
          <a:lstStyle/>
          <a:p>
            <a:r>
              <a:rPr lang="en-IN" sz="4000" b="1" dirty="0">
                <a:solidFill>
                  <a:srgbClr val="0000CC"/>
                </a:solidFill>
                <a:latin typeface="Arial" panose="020B0604020202020204" pitchFamily="34" charset="0"/>
                <a:ea typeface="Calibri" panose="020F0502020204030204" pitchFamily="34" charset="0"/>
                <a:cs typeface="Arial" panose="020B0604020202020204" pitchFamily="34" charset="0"/>
              </a:rPr>
              <a:t>Nutrient Loss Due To Heat</a:t>
            </a:r>
            <a:endParaRPr lang="en-IN" sz="4000" b="1" dirty="0">
              <a:solidFill>
                <a:srgbClr val="0000CC"/>
              </a:solidFill>
              <a:latin typeface="Arial" panose="020B0604020202020204" pitchFamily="34" charset="0"/>
              <a:cs typeface="Arial" panose="020B0604020202020204" pitchFamily="34" charset="0"/>
            </a:endParaRPr>
          </a:p>
        </p:txBody>
      </p:sp>
      <p:sp>
        <p:nvSpPr>
          <p:cNvPr id="4" name="Rectangle 3"/>
          <p:cNvSpPr/>
          <p:nvPr/>
        </p:nvSpPr>
        <p:spPr>
          <a:xfrm>
            <a:off x="1084816" y="839320"/>
            <a:ext cx="10647639"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Many nutrient crops would have 3-17% lower concentrations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N" sz="2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Protein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 Iron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-Zinc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When grown under elevated CO2 levels of ~550 ppm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By 2050</a:t>
            </a:r>
            <a:r>
              <a:rPr kumimoji="0" lang="en-IN" sz="2400" b="0"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N" sz="2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India would experience:</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2.9% increase in zinc deficient population I.e., </a:t>
            </a:r>
            <a:r>
              <a:rPr kumimoji="0" lang="en-IN" sz="2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49.6 million new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zinc  deficient persons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N" sz="2400" b="0" i="0" u="none" strike="noStrike" kern="1200" cap="none" spc="0" normalizeH="0" baseline="0" noProof="0" dirty="0">
                <a:ln>
                  <a:noFill/>
                </a:ln>
                <a:solidFill>
                  <a:srgbClr val="0066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2.2% increase in protein deficient population, i.e., </a:t>
            </a:r>
            <a:r>
              <a:rPr kumimoji="0" lang="en-IN" sz="2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38.2 million new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0066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N" sz="2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protein deficient persons</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en-IN" sz="2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106.1 million children</a:t>
            </a:r>
            <a:r>
              <a:rPr kumimoji="0" lang="en-IN" sz="2400" b="1" i="0" u="none" strike="noStrike" kern="1200" cap="none" spc="0" normalizeH="0" baseline="0" noProof="0" dirty="0">
                <a:ln>
                  <a:noFill/>
                </a:ln>
                <a:solidFill>
                  <a:srgbClr val="0066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a:t>
            </a:r>
            <a:r>
              <a:rPr kumimoji="0" lang="en-IN" sz="2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396 million women </a:t>
            </a:r>
            <a:r>
              <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would become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066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N" sz="2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iron deficient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(Smith and Myers,2018)</a:t>
            </a:r>
            <a:endParaRPr kumimoji="0" lang="en-IN"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8830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7CB385-66FA-4353-AADB-578219F30F29}"/>
              </a:ext>
            </a:extLst>
          </p:cNvPr>
          <p:cNvSpPr>
            <a:spLocks noGrp="1"/>
          </p:cNvSpPr>
          <p:nvPr>
            <p:ph type="sldNum" sz="quarter" idx="12"/>
          </p:nvPr>
        </p:nvSpPr>
        <p:spPr>
          <a:xfrm>
            <a:off x="8485280" y="6260277"/>
            <a:ext cx="2844440" cy="366062"/>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BACEB3D-93DD-45E0-9597-B5CB1886B6B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3" name="TextBox 2">
            <a:extLst>
              <a:ext uri="{FF2B5EF4-FFF2-40B4-BE49-F238E27FC236}">
                <a16:creationId xmlns:a16="http://schemas.microsoft.com/office/drawing/2014/main" id="{E9B1E1B4-59E6-4975-8211-0210FA112866}"/>
              </a:ext>
            </a:extLst>
          </p:cNvPr>
          <p:cNvSpPr txBox="1"/>
          <p:nvPr/>
        </p:nvSpPr>
        <p:spPr>
          <a:xfrm>
            <a:off x="339696" y="180142"/>
            <a:ext cx="11451101"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Calibri"/>
                <a:ea typeface="+mn-ea"/>
                <a:cs typeface="+mn-cs"/>
              </a:rPr>
              <a:t>Climate Change And Covid-19: Double Jeopardy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Calibri"/>
                <a:ea typeface="+mn-ea"/>
                <a:cs typeface="+mn-cs"/>
              </a:rPr>
              <a:t>(In Sunderbans Delta of India And Bangladesh)</a:t>
            </a:r>
            <a:endParaRPr kumimoji="0" lang="en-IN" sz="3200" b="1" i="0" u="none" strike="noStrike" kern="1200" cap="none" spc="0" normalizeH="0" baseline="0" noProof="0" dirty="0">
              <a:ln>
                <a:noFill/>
              </a:ln>
              <a:solidFill>
                <a:srgbClr val="000099"/>
              </a:solidFill>
              <a:effectLst/>
              <a:uLnTx/>
              <a:uFillTx/>
              <a:latin typeface="Calibri"/>
              <a:ea typeface="+mn-ea"/>
              <a:cs typeface="+mn-cs"/>
            </a:endParaRPr>
          </a:p>
        </p:txBody>
      </p:sp>
      <p:sp>
        <p:nvSpPr>
          <p:cNvPr id="4" name="TextBox 3">
            <a:extLst>
              <a:ext uri="{FF2B5EF4-FFF2-40B4-BE49-F238E27FC236}">
                <a16:creationId xmlns:a16="http://schemas.microsoft.com/office/drawing/2014/main" id="{2728F425-8B21-4DA4-88F3-1F70148FFD42}"/>
              </a:ext>
            </a:extLst>
          </p:cNvPr>
          <p:cNvSpPr txBox="1"/>
          <p:nvPr/>
        </p:nvSpPr>
        <p:spPr>
          <a:xfrm>
            <a:off x="2461845" y="1753177"/>
            <a:ext cx="1744394" cy="523220"/>
          </a:xfrm>
          <a:prstGeom prst="rect">
            <a:avLst/>
          </a:prstGeom>
          <a:solidFill>
            <a:srgbClr val="CCFFFF"/>
          </a:solidFill>
          <a:ln w="952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COVID-19</a:t>
            </a:r>
            <a:endParaRPr kumimoji="0" lang="en-IN"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0E2CE671-AEF4-4860-9FD7-86333B76E25E}"/>
              </a:ext>
            </a:extLst>
          </p:cNvPr>
          <p:cNvSpPr txBox="1"/>
          <p:nvPr/>
        </p:nvSpPr>
        <p:spPr>
          <a:xfrm>
            <a:off x="6993717" y="1726137"/>
            <a:ext cx="3367788" cy="523220"/>
          </a:xfrm>
          <a:prstGeom prst="rect">
            <a:avLst/>
          </a:prstGeom>
          <a:solidFill>
            <a:srgbClr val="CCFFFF"/>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CYCLONE AMPHAN</a:t>
            </a:r>
            <a:endParaRPr kumimoji="0" lang="en-IN"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val 6">
            <a:extLst>
              <a:ext uri="{FF2B5EF4-FFF2-40B4-BE49-F238E27FC236}">
                <a16:creationId xmlns:a16="http://schemas.microsoft.com/office/drawing/2014/main" id="{73604E31-EFDE-4AFC-88C6-114F3A2859ED}"/>
              </a:ext>
            </a:extLst>
          </p:cNvPr>
          <p:cNvSpPr/>
          <p:nvPr/>
        </p:nvSpPr>
        <p:spPr>
          <a:xfrm>
            <a:off x="4937758" y="1465072"/>
            <a:ext cx="1434904" cy="1223889"/>
          </a:xfrm>
          <a:prstGeom prst="ellipse">
            <a:avLst/>
          </a:prstGeom>
          <a:solidFill>
            <a:srgbClr val="CC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2020</a:t>
            </a:r>
            <a:endParaRPr kumimoji="0" lang="en-IN"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E914B756-5684-46FD-8707-2CF614D633C1}"/>
              </a:ext>
            </a:extLst>
          </p:cNvPr>
          <p:cNvSpPr txBox="1"/>
          <p:nvPr/>
        </p:nvSpPr>
        <p:spPr>
          <a:xfrm>
            <a:off x="808890" y="4190938"/>
            <a:ext cx="1744394" cy="830997"/>
          </a:xfrm>
          <a:prstGeom prst="rect">
            <a:avLst/>
          </a:prstGeom>
          <a:solidFill>
            <a:srgbClr val="CCFFFF"/>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Livelihoods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Affected</a:t>
            </a:r>
            <a:endParaRPr kumimoji="0" lang="en-IN"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36E0C08D-AC49-409E-875A-D2B522C83BF2}"/>
              </a:ext>
            </a:extLst>
          </p:cNvPr>
          <p:cNvSpPr txBox="1"/>
          <p:nvPr/>
        </p:nvSpPr>
        <p:spPr>
          <a:xfrm>
            <a:off x="4656404" y="4163898"/>
            <a:ext cx="2817687" cy="830997"/>
          </a:xfrm>
          <a:prstGeom prst="rect">
            <a:avLst/>
          </a:prstGeom>
          <a:solidFill>
            <a:srgbClr val="CCFFFF"/>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Access To Available Resources Blocked</a:t>
            </a:r>
            <a:endParaRPr kumimoji="0" lang="en-IN"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65CC528-3B30-4167-8DD0-03C3683A2D71}"/>
              </a:ext>
            </a:extLst>
          </p:cNvPr>
          <p:cNvSpPr txBox="1"/>
          <p:nvPr/>
        </p:nvSpPr>
        <p:spPr>
          <a:xfrm>
            <a:off x="8853808" y="4115042"/>
            <a:ext cx="2475912" cy="830997"/>
          </a:xfrm>
          <a:prstGeom prst="rect">
            <a:avLst/>
          </a:prstGeom>
          <a:solidFill>
            <a:srgbClr val="CCFFFF"/>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Natural Resources Destroyed</a:t>
            </a:r>
            <a:endParaRPr kumimoji="0" lang="en-IN"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0A1D0A4C-0A1F-4C77-B6F5-44FD20319DA1}"/>
              </a:ext>
            </a:extLst>
          </p:cNvPr>
          <p:cNvSpPr txBox="1"/>
          <p:nvPr/>
        </p:nvSpPr>
        <p:spPr>
          <a:xfrm>
            <a:off x="822958" y="5510612"/>
            <a:ext cx="10628148" cy="1200329"/>
          </a:xfrm>
          <a:prstGeom prst="rect">
            <a:avLst/>
          </a:prstGeom>
          <a:solidFill>
            <a:srgbClr val="FFFFCC"/>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“The Climate Emergency and the systemic impacts of COVID-19 pandemic                point to a new reality”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                                                                                        </a:t>
            </a:r>
            <a:r>
              <a:rPr kumimoji="0" lang="en-US" sz="2000" b="1" i="1" u="none" strike="noStrike" kern="1200" cap="none" spc="0" normalizeH="0" baseline="0" noProof="0" dirty="0">
                <a:ln>
                  <a:noFill/>
                </a:ln>
                <a:solidFill>
                  <a:prstClr val="black"/>
                </a:solidFill>
                <a:effectLst/>
                <a:uLnTx/>
                <a:uFillTx/>
                <a:latin typeface="Calibri"/>
                <a:ea typeface="+mn-ea"/>
                <a:cs typeface="+mn-cs"/>
              </a:rPr>
              <a:t> - UNDRR Global Assessment Report 2022</a:t>
            </a:r>
            <a:endParaRPr kumimoji="0" lang="en-IN" sz="2000" b="1" i="1" u="none" strike="noStrike" kern="1200" cap="none" spc="0" normalizeH="0" baseline="0" noProof="0" dirty="0">
              <a:ln>
                <a:noFill/>
              </a:ln>
              <a:solidFill>
                <a:prstClr val="black"/>
              </a:solidFill>
              <a:effectLst/>
              <a:uLnTx/>
              <a:uFillTx/>
              <a:latin typeface="Calibri"/>
              <a:ea typeface="+mn-ea"/>
              <a:cs typeface="+mn-cs"/>
            </a:endParaRPr>
          </a:p>
        </p:txBody>
      </p:sp>
      <p:cxnSp>
        <p:nvCxnSpPr>
          <p:cNvPr id="27" name="Straight Connector 26">
            <a:extLst>
              <a:ext uri="{FF2B5EF4-FFF2-40B4-BE49-F238E27FC236}">
                <a16:creationId xmlns:a16="http://schemas.microsoft.com/office/drawing/2014/main" id="{FA07CE8F-4B29-4377-B601-C0A2270CF36F}"/>
              </a:ext>
            </a:extLst>
          </p:cNvPr>
          <p:cNvCxnSpPr>
            <a:endCxn id="9" idx="0"/>
          </p:cNvCxnSpPr>
          <p:nvPr/>
        </p:nvCxnSpPr>
        <p:spPr>
          <a:xfrm>
            <a:off x="3348109" y="3221502"/>
            <a:ext cx="2717139" cy="94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CE2932-1650-4B76-9A3F-860CA78418F0}"/>
              </a:ext>
            </a:extLst>
          </p:cNvPr>
          <p:cNvCxnSpPr>
            <a:cxnSpLocks/>
            <a:stCxn id="9" idx="0"/>
          </p:cNvCxnSpPr>
          <p:nvPr/>
        </p:nvCxnSpPr>
        <p:spPr>
          <a:xfrm flipV="1">
            <a:off x="6065248" y="2999022"/>
            <a:ext cx="2614518" cy="1164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0C6B863-1E8C-46A3-B5DF-853DBABF62EE}"/>
              </a:ext>
            </a:extLst>
          </p:cNvPr>
          <p:cNvCxnSpPr>
            <a:cxnSpLocks/>
            <a:endCxn id="10" idx="0"/>
          </p:cNvCxnSpPr>
          <p:nvPr/>
        </p:nvCxnSpPr>
        <p:spPr>
          <a:xfrm>
            <a:off x="8677611" y="2999022"/>
            <a:ext cx="1414153" cy="1116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BBF3E86-BD7E-47FA-81F5-D822FE5317BD}"/>
              </a:ext>
            </a:extLst>
          </p:cNvPr>
          <p:cNvCxnSpPr>
            <a:stCxn id="4" idx="2"/>
          </p:cNvCxnSpPr>
          <p:nvPr/>
        </p:nvCxnSpPr>
        <p:spPr>
          <a:xfrm>
            <a:off x="3334042" y="2276397"/>
            <a:ext cx="14067" cy="945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0E1F568-F4F2-4740-B46D-EFD000C489A1}"/>
              </a:ext>
            </a:extLst>
          </p:cNvPr>
          <p:cNvCxnSpPr>
            <a:stCxn id="5" idx="2"/>
          </p:cNvCxnSpPr>
          <p:nvPr/>
        </p:nvCxnSpPr>
        <p:spPr>
          <a:xfrm>
            <a:off x="8677611" y="2249357"/>
            <a:ext cx="2155" cy="7496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4361F9-A5D7-4B0B-8664-3FC67DDC069A}"/>
              </a:ext>
            </a:extLst>
          </p:cNvPr>
          <p:cNvCxnSpPr>
            <a:stCxn id="8" idx="0"/>
          </p:cNvCxnSpPr>
          <p:nvPr/>
        </p:nvCxnSpPr>
        <p:spPr>
          <a:xfrm flipV="1">
            <a:off x="1681087" y="3221502"/>
            <a:ext cx="1652955" cy="969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345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1737" y="385011"/>
            <a:ext cx="4800600" cy="646331"/>
          </a:xfrm>
          <a:prstGeom prst="rect">
            <a:avLst/>
          </a:prstGeom>
          <a:solidFill>
            <a:srgbClr val="92D050"/>
          </a:solidFill>
          <a:ln w="76200">
            <a:solidFill>
              <a:srgbClr val="00B050"/>
            </a:solid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Ecological Sustainability</a:t>
            </a:r>
            <a:endParaRPr kumimoji="0" lang="en-IN"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3701715" y="2956793"/>
            <a:ext cx="4800600" cy="707886"/>
          </a:xfrm>
          <a:prstGeom prst="rect">
            <a:avLst/>
          </a:prstGeom>
          <a:solidFill>
            <a:srgbClr val="92D050"/>
          </a:solidFill>
          <a:ln w="76200">
            <a:solidFill>
              <a:srgbClr val="00B050"/>
            </a:solid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Ecological Security</a:t>
            </a:r>
            <a:endParaRPr kumimoji="0" lang="en-IN"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5149516" y="5606534"/>
            <a:ext cx="6031832" cy="769441"/>
          </a:xfrm>
          <a:prstGeom prst="rect">
            <a:avLst/>
          </a:prstGeom>
          <a:solidFill>
            <a:srgbClr val="92D050"/>
          </a:solidFill>
          <a:ln w="76200">
            <a:solidFill>
              <a:srgbClr val="00B050"/>
            </a:solid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Human Health Security</a:t>
            </a:r>
            <a:endParaRPr kumimoji="0" lang="en-IN"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 name="Straight Arrow Connector 12"/>
          <p:cNvCxnSpPr/>
          <p:nvPr/>
        </p:nvCxnSpPr>
        <p:spPr>
          <a:xfrm>
            <a:off x="4266699" y="1073608"/>
            <a:ext cx="1765634" cy="1824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736681" y="3723349"/>
            <a:ext cx="1765634" cy="1824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1886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59768158"/>
              </p:ext>
            </p:extLst>
          </p:nvPr>
        </p:nvGraphicFramePr>
        <p:xfrm>
          <a:off x="1769805" y="117988"/>
          <a:ext cx="7772399" cy="6740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824099" y="6355880"/>
            <a:ext cx="2844440" cy="366062"/>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BACEB3D-93DD-45E0-9597-B5CB1886B6B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83161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60" y="136058"/>
            <a:ext cx="10973880" cy="904951"/>
          </a:xfrm>
        </p:spPr>
        <p:txBody>
          <a:bodyPr/>
          <a:lstStyle/>
          <a:p>
            <a:r>
              <a:rPr lang="en-IN" sz="4000" b="1" dirty="0">
                <a:solidFill>
                  <a:srgbClr val="0000CC"/>
                </a:solidFill>
                <a:latin typeface="Arial" panose="020B0604020202020204" pitchFamily="34" charset="0"/>
                <a:cs typeface="Arial" panose="020B0604020202020204" pitchFamily="34" charset="0"/>
              </a:rPr>
              <a:t>Health System Must</a:t>
            </a:r>
          </a:p>
        </p:txBody>
      </p:sp>
      <p:sp>
        <p:nvSpPr>
          <p:cNvPr id="3" name="Content Placeholder 2"/>
          <p:cNvSpPr>
            <a:spLocks noGrp="1"/>
          </p:cNvSpPr>
          <p:nvPr>
            <p:ph idx="1"/>
          </p:nvPr>
        </p:nvSpPr>
        <p:spPr>
          <a:xfrm>
            <a:off x="609060" y="1153438"/>
            <a:ext cx="11217180" cy="5301065"/>
          </a:xfrm>
        </p:spPr>
        <p:txBody>
          <a:bodyPr/>
          <a:lstStyle/>
          <a:p>
            <a:r>
              <a:rPr lang="en-IN" sz="3000" dirty="0"/>
              <a:t>Recognise, Prevent and Manage </a:t>
            </a:r>
            <a:r>
              <a:rPr lang="en-IN" sz="3000" b="1" dirty="0"/>
              <a:t>SYNDEMICS</a:t>
            </a:r>
          </a:p>
          <a:p>
            <a:r>
              <a:rPr lang="en-IN" sz="3000" dirty="0"/>
              <a:t>Provide Comprehensive, Continuous, Connected </a:t>
            </a:r>
            <a:r>
              <a:rPr lang="en-IN" sz="3000" b="1" dirty="0"/>
              <a:t>Primary Care </a:t>
            </a:r>
            <a:r>
              <a:rPr lang="en-IN" sz="3000" dirty="0"/>
              <a:t>As The Pivot of Health Services</a:t>
            </a:r>
          </a:p>
          <a:p>
            <a:r>
              <a:rPr lang="en-IN" sz="3000" dirty="0"/>
              <a:t>Must Combine </a:t>
            </a:r>
            <a:r>
              <a:rPr lang="en-IN" sz="3000" b="1" dirty="0"/>
              <a:t>Public Health </a:t>
            </a:r>
            <a:r>
              <a:rPr lang="en-IN" sz="3000" dirty="0"/>
              <a:t>Functions With Clinical Care</a:t>
            </a:r>
          </a:p>
          <a:p>
            <a:r>
              <a:rPr lang="en-IN" sz="3000" dirty="0"/>
              <a:t>Influence The Social, Environmental And Commercial                 </a:t>
            </a:r>
            <a:r>
              <a:rPr lang="en-IN" sz="3000" b="1" dirty="0"/>
              <a:t>Determinants Of Health To Align With Public Health Priorities</a:t>
            </a:r>
          </a:p>
          <a:p>
            <a:r>
              <a:rPr lang="en-IN" sz="3000" dirty="0"/>
              <a:t>Develop Capacity For </a:t>
            </a:r>
            <a:r>
              <a:rPr lang="en-IN" sz="3000" b="1" dirty="0"/>
              <a:t>Health Impact Assessment </a:t>
            </a:r>
            <a:r>
              <a:rPr lang="en-IN" sz="3000" dirty="0"/>
              <a:t>of Policies and Programmes In Other Sectors</a:t>
            </a:r>
          </a:p>
          <a:p>
            <a:r>
              <a:rPr lang="en-IN" sz="3000" dirty="0"/>
              <a:t>Promote </a:t>
            </a:r>
            <a:r>
              <a:rPr lang="en-IN" sz="3000" b="1" dirty="0"/>
              <a:t>Appropriate Use of Technologies </a:t>
            </a:r>
            <a:r>
              <a:rPr lang="en-IN" sz="3000" dirty="0"/>
              <a:t>And Ensure Affordability</a:t>
            </a:r>
          </a:p>
          <a:p>
            <a:r>
              <a:rPr lang="en-IN" sz="3000" dirty="0"/>
              <a:t>Stimulate, Advance and Utilise </a:t>
            </a:r>
            <a:r>
              <a:rPr lang="en-IN" sz="3000" b="1" dirty="0"/>
              <a:t>Science To Serve Health Goals</a:t>
            </a: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52523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1981200" y="914400"/>
            <a:ext cx="8382000" cy="5638800"/>
          </a:xfrm>
        </p:spPr>
        <p:txBody>
          <a:bodyPr/>
          <a:lstStyle/>
          <a:p>
            <a:pPr eaLnBrk="1" hangingPunct="1">
              <a:lnSpc>
                <a:spcPct val="120000"/>
              </a:lnSpc>
              <a:buFontTx/>
              <a:buNone/>
            </a:pPr>
            <a:r>
              <a:rPr lang="en-US" altLang="en-US" sz="2800" dirty="0"/>
              <a:t> </a:t>
            </a:r>
            <a:r>
              <a:rPr lang="en-US" altLang="en-US" sz="2800" b="1" dirty="0">
                <a:latin typeface="Arial" panose="020B0604020202020204" pitchFamily="34" charset="0"/>
              </a:rPr>
              <a:t>“Should medicine ever fulfill its great ends, it must enter into the larger political and social life of our time; it must indicate the barriers which obstruct the normal completion of the life cycle and remove them.  Should this ever come to pass, Medicine, whatever it may then be, will become the common good of all”</a:t>
            </a:r>
          </a:p>
          <a:p>
            <a:pPr eaLnBrk="1" hangingPunct="1">
              <a:lnSpc>
                <a:spcPct val="120000"/>
              </a:lnSpc>
              <a:buFontTx/>
              <a:buNone/>
            </a:pPr>
            <a:endParaRPr lang="en-US" altLang="en-US" sz="2800" b="1" dirty="0">
              <a:latin typeface="Arial" panose="020B0604020202020204" pitchFamily="34" charset="0"/>
            </a:endParaRPr>
          </a:p>
          <a:p>
            <a:pPr algn="r" eaLnBrk="1" hangingPunct="1">
              <a:buFontTx/>
              <a:buNone/>
            </a:pPr>
            <a:r>
              <a:rPr lang="en-US" altLang="en-US" sz="2800" dirty="0"/>
              <a:t>					</a:t>
            </a:r>
            <a:r>
              <a:rPr lang="en-US" altLang="en-US" sz="2400" b="1" i="1" dirty="0">
                <a:latin typeface="Arial" panose="020B0604020202020204" pitchFamily="34" charset="0"/>
              </a:rPr>
              <a:t>- Rudolph Virchow</a:t>
            </a:r>
          </a:p>
          <a:p>
            <a:pPr algn="r" eaLnBrk="1" hangingPunct="1">
              <a:buFontTx/>
              <a:buNone/>
            </a:pPr>
            <a:r>
              <a:rPr lang="en-US" altLang="en-US" sz="2400" dirty="0">
                <a:latin typeface="Arial" panose="020B0604020202020204" pitchFamily="34" charset="0"/>
              </a:rPr>
              <a:t>							      </a:t>
            </a:r>
            <a:r>
              <a:rPr lang="en-US" altLang="en-US" sz="2400" b="1" dirty="0">
                <a:latin typeface="Arial" panose="020B0604020202020204" pitchFamily="34" charset="0"/>
              </a:rPr>
              <a:t>(1821-1902</a:t>
            </a:r>
            <a:r>
              <a:rPr lang="en-US" altLang="en-US" sz="2400" b="1" dirty="0"/>
              <a:t>)</a:t>
            </a:r>
          </a:p>
        </p:txBody>
      </p:sp>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7624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11"/>
          <p:cNvPicPr>
            <a:picLocks noChangeAspect="1"/>
          </p:cNvPicPr>
          <p:nvPr/>
        </p:nvPicPr>
        <p:blipFill>
          <a:blip r:embed="rId3">
            <a:extLst>
              <a:ext uri="{28A0092B-C50C-407E-A947-70E740481C1C}">
                <a14:useLocalDpi xmlns:a14="http://schemas.microsoft.com/office/drawing/2010/main" val="0"/>
              </a:ext>
            </a:extLst>
          </a:blip>
          <a:srcRect t="16524"/>
          <a:stretch>
            <a:fillRect/>
          </a:stretch>
        </p:blipFill>
        <p:spPr bwMode="auto">
          <a:xfrm>
            <a:off x="1588" y="4527550"/>
            <a:ext cx="12190412"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3"/>
          <p:cNvSpPr txBox="1">
            <a:spLocks noChangeArrowheads="1"/>
          </p:cNvSpPr>
          <p:nvPr/>
        </p:nvSpPr>
        <p:spPr bwMode="auto">
          <a:xfrm>
            <a:off x="1771650" y="3195638"/>
            <a:ext cx="9801225"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20000"/>
              </a:lnSpc>
              <a:spcBef>
                <a:spcPct val="0"/>
              </a:spcBef>
              <a:buFontTx/>
              <a:buNone/>
            </a:pPr>
            <a:r>
              <a:rPr lang="en-US" altLang="en-US" sz="3600" b="1">
                <a:solidFill>
                  <a:srgbClr val="000000"/>
                </a:solidFill>
              </a:rPr>
              <a:t>The Spectrum of Science is Reductionist in Content</a:t>
            </a:r>
          </a:p>
          <a:p>
            <a:pPr algn="ctr">
              <a:lnSpc>
                <a:spcPct val="120000"/>
              </a:lnSpc>
              <a:spcBef>
                <a:spcPct val="0"/>
              </a:spcBef>
              <a:buFontTx/>
              <a:buNone/>
            </a:pPr>
            <a:r>
              <a:rPr lang="en-US" altLang="en-US" sz="3600" b="1">
                <a:solidFill>
                  <a:srgbClr val="000000"/>
                </a:solidFill>
              </a:rPr>
              <a:t>But</a:t>
            </a:r>
          </a:p>
          <a:p>
            <a:pPr algn="ctr">
              <a:lnSpc>
                <a:spcPct val="120000"/>
              </a:lnSpc>
              <a:spcBef>
                <a:spcPct val="0"/>
              </a:spcBef>
              <a:buFontTx/>
              <a:buNone/>
            </a:pPr>
            <a:r>
              <a:rPr lang="en-US" altLang="en-US" sz="3600" b="1">
                <a:solidFill>
                  <a:srgbClr val="000000"/>
                </a:solidFill>
              </a:rPr>
              <a:t>Holistic in Context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78F2A-1620-4086-9D93-F4B074D30D6D}"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0210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900"/>
            <a:ext cx="10515600" cy="1325563"/>
          </a:xfrm>
        </p:spPr>
        <p:txBody>
          <a:bodyPr rtlCol="0">
            <a:normAutofit/>
          </a:bodyPr>
          <a:lstStyle/>
          <a:p>
            <a:pPr algn="ctr" eaLnBrk="1" fontAlgn="auto" hangingPunct="1">
              <a:spcAft>
                <a:spcPts val="0"/>
              </a:spcAft>
              <a:defRPr/>
            </a:pPr>
            <a:r>
              <a:rPr lang="en-IN" sz="4800" b="1" dirty="0">
                <a:solidFill>
                  <a:srgbClr val="0000FF"/>
                </a:solidFill>
                <a:latin typeface="Calibri" panose="020F0502020204030204" pitchFamily="34" charset="0"/>
                <a:ea typeface="+mn-ea"/>
                <a:cs typeface="Arial" panose="020B0604020202020204" pitchFamily="34" charset="0"/>
              </a:rPr>
              <a:t>Role Of Universities </a:t>
            </a:r>
          </a:p>
        </p:txBody>
      </p:sp>
      <p:sp>
        <p:nvSpPr>
          <p:cNvPr id="3" name="Content Placeholder 2"/>
          <p:cNvSpPr>
            <a:spLocks noGrp="1"/>
          </p:cNvSpPr>
          <p:nvPr>
            <p:ph idx="1"/>
          </p:nvPr>
        </p:nvSpPr>
        <p:spPr>
          <a:xfrm>
            <a:off x="838200" y="849313"/>
            <a:ext cx="10879138" cy="5780087"/>
          </a:xfrm>
        </p:spPr>
        <p:txBody>
          <a:bodyPr rtlCol="0">
            <a:noAutofit/>
          </a:bodyPr>
          <a:lstStyle/>
          <a:p>
            <a:pPr marL="0" indent="0" algn="ctr" eaLnBrk="1" fontAlgn="auto" hangingPunct="1">
              <a:spcAft>
                <a:spcPts val="0"/>
              </a:spcAft>
              <a:buFont typeface="Arial" panose="020B0604020202020204" pitchFamily="34" charset="0"/>
              <a:buNone/>
              <a:defRPr/>
            </a:pPr>
            <a:r>
              <a:rPr lang="en-IN" sz="3600" b="1" dirty="0">
                <a:solidFill>
                  <a:srgbClr val="002060"/>
                </a:solidFill>
              </a:rPr>
              <a:t>To Create T Shaped Individuals</a:t>
            </a:r>
          </a:p>
          <a:p>
            <a:pPr marL="0" indent="0" eaLnBrk="1" fontAlgn="auto" hangingPunct="1">
              <a:spcAft>
                <a:spcPts val="0"/>
              </a:spcAft>
              <a:buFont typeface="Arial" panose="020B0604020202020204" pitchFamily="34" charset="0"/>
              <a:buNone/>
              <a:defRPr/>
            </a:pPr>
            <a:endParaRPr lang="en-IN" sz="3600" b="1" dirty="0">
              <a:solidFill>
                <a:srgbClr val="002060"/>
              </a:solidFill>
            </a:endParaRPr>
          </a:p>
          <a:p>
            <a:pPr marL="0" indent="0" eaLnBrk="1" fontAlgn="auto" hangingPunct="1">
              <a:spcAft>
                <a:spcPts val="0"/>
              </a:spcAft>
              <a:buFont typeface="Arial" panose="020B0604020202020204" pitchFamily="34" charset="0"/>
              <a:buNone/>
              <a:defRPr/>
            </a:pPr>
            <a:endParaRPr lang="en-IN" dirty="0"/>
          </a:p>
          <a:p>
            <a:pPr marL="0" indent="0" eaLnBrk="1" fontAlgn="auto" hangingPunct="1">
              <a:spcAft>
                <a:spcPts val="0"/>
              </a:spcAft>
              <a:buFont typeface="Arial" panose="020B0604020202020204" pitchFamily="34" charset="0"/>
              <a:buNone/>
              <a:defRPr/>
            </a:pPr>
            <a:r>
              <a:rPr lang="en-IN" sz="3200" b="1" dirty="0">
                <a:solidFill>
                  <a:srgbClr val="002060"/>
                </a:solidFill>
              </a:rPr>
              <a:t>			</a:t>
            </a:r>
            <a:endParaRPr lang="en-IN" sz="3600" b="1" dirty="0">
              <a:solidFill>
                <a:schemeClr val="accent2">
                  <a:lumMod val="50000"/>
                </a:schemeClr>
              </a:solidFill>
            </a:endParaRPr>
          </a:p>
        </p:txBody>
      </p:sp>
      <p:sp>
        <p:nvSpPr>
          <p:cNvPr id="4" name="TextBox 3"/>
          <p:cNvSpPr txBox="1"/>
          <p:nvPr/>
        </p:nvSpPr>
        <p:spPr>
          <a:xfrm>
            <a:off x="2697163" y="1651000"/>
            <a:ext cx="6740525" cy="400050"/>
          </a:xfrm>
          <a:prstGeom prst="rect">
            <a:avLst/>
          </a:prstGeom>
          <a:ln w="57150"/>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en-IN" sz="2000" b="1" dirty="0">
                <a:solidFill>
                  <a:prstClr val="black"/>
                </a:solidFill>
              </a:rPr>
              <a:t>TRANS-DISCIPLINARY THINKING &amp; REAL WORLD AWARENESS</a:t>
            </a:r>
          </a:p>
        </p:txBody>
      </p:sp>
      <p:sp>
        <p:nvSpPr>
          <p:cNvPr id="5" name="TextBox 4"/>
          <p:cNvSpPr txBox="1"/>
          <p:nvPr/>
        </p:nvSpPr>
        <p:spPr>
          <a:xfrm>
            <a:off x="5491163" y="2105025"/>
            <a:ext cx="604837" cy="4524375"/>
          </a:xfrm>
          <a:prstGeom prst="rect">
            <a:avLst/>
          </a:prstGeom>
          <a:ln w="57150"/>
        </p:spPr>
        <p:style>
          <a:lnRef idx="2">
            <a:schemeClr val="accent2"/>
          </a:lnRef>
          <a:fillRef idx="1">
            <a:schemeClr val="lt1"/>
          </a:fillRef>
          <a:effectRef idx="0">
            <a:schemeClr val="accent2"/>
          </a:effectRef>
          <a:fontRef idx="minor">
            <a:schemeClr val="dk1"/>
          </a:fontRef>
        </p:style>
        <p:txBody>
          <a:bodyPr>
            <a:spAutoFit/>
          </a:bodyPr>
          <a:lstStyle/>
          <a:p>
            <a:pPr algn="ctr" eaLnBrk="1" fontAlgn="auto" hangingPunct="1">
              <a:spcBef>
                <a:spcPts val="0"/>
              </a:spcBef>
              <a:spcAft>
                <a:spcPts val="0"/>
              </a:spcAft>
              <a:defRPr/>
            </a:pPr>
            <a:r>
              <a:rPr lang="en-IN" b="1" dirty="0">
                <a:solidFill>
                  <a:prstClr val="black"/>
                </a:solidFill>
              </a:rPr>
              <a:t>D</a:t>
            </a:r>
          </a:p>
          <a:p>
            <a:pPr algn="ctr" eaLnBrk="1" fontAlgn="auto" hangingPunct="1">
              <a:spcBef>
                <a:spcPts val="0"/>
              </a:spcBef>
              <a:spcAft>
                <a:spcPts val="0"/>
              </a:spcAft>
              <a:defRPr/>
            </a:pPr>
            <a:r>
              <a:rPr lang="en-IN" b="1" dirty="0">
                <a:solidFill>
                  <a:prstClr val="black"/>
                </a:solidFill>
              </a:rPr>
              <a:t>O</a:t>
            </a:r>
            <a:br>
              <a:rPr lang="en-IN" b="1" dirty="0">
                <a:solidFill>
                  <a:prstClr val="black"/>
                </a:solidFill>
              </a:rPr>
            </a:br>
            <a:r>
              <a:rPr lang="en-IN" b="1" dirty="0">
                <a:solidFill>
                  <a:prstClr val="black"/>
                </a:solidFill>
              </a:rPr>
              <a:t>M</a:t>
            </a:r>
            <a:br>
              <a:rPr lang="en-IN" b="1" dirty="0">
                <a:solidFill>
                  <a:prstClr val="black"/>
                </a:solidFill>
              </a:rPr>
            </a:br>
            <a:r>
              <a:rPr lang="en-IN" b="1" dirty="0">
                <a:solidFill>
                  <a:prstClr val="black"/>
                </a:solidFill>
              </a:rPr>
              <a:t>A</a:t>
            </a:r>
            <a:br>
              <a:rPr lang="en-IN" b="1" dirty="0">
                <a:solidFill>
                  <a:prstClr val="black"/>
                </a:solidFill>
              </a:rPr>
            </a:br>
            <a:r>
              <a:rPr lang="en-IN" b="1" dirty="0">
                <a:solidFill>
                  <a:prstClr val="black"/>
                </a:solidFill>
              </a:rPr>
              <a:t>I</a:t>
            </a:r>
            <a:br>
              <a:rPr lang="en-IN" b="1" dirty="0">
                <a:solidFill>
                  <a:prstClr val="black"/>
                </a:solidFill>
              </a:rPr>
            </a:br>
            <a:r>
              <a:rPr lang="en-IN" b="1" dirty="0">
                <a:solidFill>
                  <a:prstClr val="black"/>
                </a:solidFill>
              </a:rPr>
              <a:t>N </a:t>
            </a:r>
            <a:br>
              <a:rPr lang="en-IN" b="1" dirty="0">
                <a:solidFill>
                  <a:prstClr val="black"/>
                </a:solidFill>
              </a:rPr>
            </a:br>
            <a:endParaRPr lang="en-IN" b="1" dirty="0">
              <a:solidFill>
                <a:prstClr val="black"/>
              </a:solidFill>
            </a:endParaRPr>
          </a:p>
          <a:p>
            <a:pPr algn="ctr" eaLnBrk="1" fontAlgn="auto" hangingPunct="1">
              <a:spcBef>
                <a:spcPts val="0"/>
              </a:spcBef>
              <a:spcAft>
                <a:spcPts val="0"/>
              </a:spcAft>
              <a:defRPr/>
            </a:pPr>
            <a:r>
              <a:rPr lang="en-IN" b="1" dirty="0">
                <a:solidFill>
                  <a:prstClr val="black"/>
                </a:solidFill>
              </a:rPr>
              <a:t>E</a:t>
            </a:r>
            <a:br>
              <a:rPr lang="en-IN" b="1" dirty="0">
                <a:solidFill>
                  <a:prstClr val="black"/>
                </a:solidFill>
              </a:rPr>
            </a:br>
            <a:r>
              <a:rPr lang="en-IN" b="1" dirty="0">
                <a:solidFill>
                  <a:prstClr val="black"/>
                </a:solidFill>
              </a:rPr>
              <a:t>X</a:t>
            </a:r>
            <a:br>
              <a:rPr lang="en-IN" b="1" dirty="0">
                <a:solidFill>
                  <a:prstClr val="black"/>
                </a:solidFill>
              </a:rPr>
            </a:br>
            <a:r>
              <a:rPr lang="en-IN" b="1" dirty="0">
                <a:solidFill>
                  <a:prstClr val="black"/>
                </a:solidFill>
              </a:rPr>
              <a:t>P</a:t>
            </a:r>
            <a:br>
              <a:rPr lang="en-IN" b="1" dirty="0">
                <a:solidFill>
                  <a:prstClr val="black"/>
                </a:solidFill>
              </a:rPr>
            </a:br>
            <a:r>
              <a:rPr lang="en-IN" b="1" dirty="0">
                <a:solidFill>
                  <a:prstClr val="black"/>
                </a:solidFill>
              </a:rPr>
              <a:t>E</a:t>
            </a:r>
            <a:br>
              <a:rPr lang="en-IN" b="1" dirty="0">
                <a:solidFill>
                  <a:prstClr val="black"/>
                </a:solidFill>
              </a:rPr>
            </a:br>
            <a:r>
              <a:rPr lang="en-IN" b="1" dirty="0">
                <a:solidFill>
                  <a:prstClr val="black"/>
                </a:solidFill>
              </a:rPr>
              <a:t>R</a:t>
            </a:r>
            <a:br>
              <a:rPr lang="en-IN" b="1" dirty="0">
                <a:solidFill>
                  <a:prstClr val="black"/>
                </a:solidFill>
              </a:rPr>
            </a:br>
            <a:r>
              <a:rPr lang="en-IN" b="1" dirty="0">
                <a:solidFill>
                  <a:prstClr val="black"/>
                </a:solidFill>
              </a:rPr>
              <a:t>T</a:t>
            </a:r>
            <a:br>
              <a:rPr lang="en-IN" b="1" dirty="0">
                <a:solidFill>
                  <a:prstClr val="black"/>
                </a:solidFill>
              </a:rPr>
            </a:br>
            <a:r>
              <a:rPr lang="en-IN" b="1" dirty="0">
                <a:solidFill>
                  <a:prstClr val="black"/>
                </a:solidFill>
              </a:rPr>
              <a:t>I</a:t>
            </a:r>
            <a:br>
              <a:rPr lang="en-IN" b="1" dirty="0">
                <a:solidFill>
                  <a:prstClr val="black"/>
                </a:solidFill>
              </a:rPr>
            </a:br>
            <a:r>
              <a:rPr lang="en-IN" b="1" dirty="0">
                <a:solidFill>
                  <a:prstClr val="black"/>
                </a:solidFill>
              </a:rPr>
              <a:t>S</a:t>
            </a:r>
            <a:br>
              <a:rPr lang="en-IN" b="1" dirty="0">
                <a:solidFill>
                  <a:prstClr val="black"/>
                </a:solidFill>
              </a:rPr>
            </a:br>
            <a:r>
              <a:rPr lang="en-IN" b="1" dirty="0">
                <a:solidFill>
                  <a:prstClr val="black"/>
                </a:solidFill>
              </a:rPr>
              <a:t>E</a:t>
            </a: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04444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98475"/>
            <a:ext cx="10972800" cy="1143000"/>
          </a:xfrm>
        </p:spPr>
        <p:txBody>
          <a:bodyPr>
            <a:noAutofit/>
          </a:bodyPr>
          <a:lstStyle/>
          <a:p>
            <a:pPr>
              <a:defRPr/>
            </a:pPr>
            <a:r>
              <a:rPr lang="en-US" b="1" i="1" dirty="0">
                <a:solidFill>
                  <a:srgbClr val="0000CC"/>
                </a:solidFill>
                <a:latin typeface="+mn-lt"/>
              </a:rPr>
              <a:t>Training of Public Health Professionals</a:t>
            </a:r>
            <a:br>
              <a:rPr lang="en-US" b="1" i="1" dirty="0">
                <a:solidFill>
                  <a:srgbClr val="0000CC"/>
                </a:solidFill>
                <a:latin typeface="+mn-lt"/>
              </a:rPr>
            </a:br>
            <a:r>
              <a:rPr lang="en-US" b="1" dirty="0">
                <a:solidFill>
                  <a:srgbClr val="0000CC"/>
                </a:solidFill>
                <a:latin typeface="+mn-lt"/>
              </a:rPr>
              <a:t>Crafting Competencies of Change Makers</a:t>
            </a:r>
          </a:p>
        </p:txBody>
      </p:sp>
      <p:graphicFrame>
        <p:nvGraphicFramePr>
          <p:cNvPr id="4" name="Table 3"/>
          <p:cNvGraphicFramePr>
            <a:graphicFrameLocks noGrp="1"/>
          </p:cNvGraphicFramePr>
          <p:nvPr>
            <p:extLst>
              <p:ext uri="{D42A27DB-BD31-4B8C-83A1-F6EECF244321}">
                <p14:modId xmlns:p14="http://schemas.microsoft.com/office/powerpoint/2010/main" val="3383209513"/>
              </p:ext>
            </p:extLst>
          </p:nvPr>
        </p:nvGraphicFramePr>
        <p:xfrm>
          <a:off x="1058863" y="2170113"/>
          <a:ext cx="10161587" cy="3851275"/>
        </p:xfrm>
        <a:graphic>
          <a:graphicData uri="http://schemas.openxmlformats.org/drawingml/2006/table">
            <a:tbl>
              <a:tblPr firstRow="1" bandRow="1">
                <a:tableStyleId>{5940675A-B579-460E-94D1-54222C63F5DA}</a:tableStyleId>
              </a:tblPr>
              <a:tblGrid>
                <a:gridCol w="4423612">
                  <a:extLst>
                    <a:ext uri="{9D8B030D-6E8A-4147-A177-3AD203B41FA5}">
                      <a16:colId xmlns:a16="http://schemas.microsoft.com/office/drawing/2014/main" val="176136278"/>
                    </a:ext>
                  </a:extLst>
                </a:gridCol>
                <a:gridCol w="5737975">
                  <a:extLst>
                    <a:ext uri="{9D8B030D-6E8A-4147-A177-3AD203B41FA5}">
                      <a16:colId xmlns:a16="http://schemas.microsoft.com/office/drawing/2014/main" val="562456821"/>
                    </a:ext>
                  </a:extLst>
                </a:gridCol>
              </a:tblGrid>
              <a:tr h="674955">
                <a:tc>
                  <a:txBody>
                    <a:bodyPr/>
                    <a:lstStyle/>
                    <a:p>
                      <a:r>
                        <a:rPr lang="en-US" sz="3200" b="1" dirty="0">
                          <a:solidFill>
                            <a:schemeClr val="accent1">
                              <a:lumMod val="75000"/>
                            </a:schemeClr>
                          </a:solidFill>
                        </a:rPr>
                        <a:t>Complexity Matters</a:t>
                      </a:r>
                      <a:r>
                        <a:rPr lang="en-US" sz="3200" b="0" dirty="0">
                          <a:solidFill>
                            <a:schemeClr val="accent1">
                              <a:lumMod val="75000"/>
                            </a:schemeClr>
                          </a:solidFill>
                        </a:rPr>
                        <a:t>:</a:t>
                      </a:r>
                      <a:endParaRPr lang="en-IN" sz="3200" b="0" dirty="0">
                        <a:solidFill>
                          <a:schemeClr val="accent1">
                            <a:lumMod val="75000"/>
                          </a:schemeClr>
                        </a:solidFill>
                      </a:endParaRPr>
                    </a:p>
                  </a:txBody>
                  <a:tcPr marL="91428" marR="91428"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1" dirty="0"/>
                        <a:t>Big Data (Multiple Sources)</a:t>
                      </a:r>
                    </a:p>
                  </a:txBody>
                  <a:tcPr marL="91428" marR="91428"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1095198"/>
                  </a:ext>
                </a:extLst>
              </a:tr>
              <a:tr h="706405">
                <a:tc>
                  <a:txBody>
                    <a:bodyPr/>
                    <a:lstStyle/>
                    <a:p>
                      <a:r>
                        <a:rPr lang="en-US" sz="3200" b="1" dirty="0">
                          <a:solidFill>
                            <a:schemeClr val="accent1">
                              <a:lumMod val="75000"/>
                            </a:schemeClr>
                          </a:solidFill>
                        </a:rPr>
                        <a:t>Context Matters</a:t>
                      </a:r>
                      <a:r>
                        <a:rPr lang="en-US" sz="3200" b="0" dirty="0">
                          <a:solidFill>
                            <a:schemeClr val="accent1">
                              <a:lumMod val="75000"/>
                            </a:schemeClr>
                          </a:solidFill>
                        </a:rPr>
                        <a:t>:</a:t>
                      </a:r>
                      <a:endParaRPr lang="en-IN" sz="3200" b="0" dirty="0">
                        <a:solidFill>
                          <a:schemeClr val="accent1">
                            <a:lumMod val="75000"/>
                          </a:schemeClr>
                        </a:solidFill>
                      </a:endParaRPr>
                    </a:p>
                  </a:txBody>
                  <a:tcPr marL="91428" marR="91428"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1" dirty="0"/>
                        <a:t>Bayesian Analytics &amp; Models</a:t>
                      </a:r>
                    </a:p>
                  </a:txBody>
                  <a:tcPr marL="91428" marR="91428"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6125580"/>
                  </a:ext>
                </a:extLst>
              </a:tr>
              <a:tr h="691376">
                <a:tc>
                  <a:txBody>
                    <a:bodyPr/>
                    <a:lstStyle/>
                    <a:p>
                      <a:r>
                        <a:rPr lang="en-US" sz="3200" b="1" dirty="0">
                          <a:solidFill>
                            <a:schemeClr val="accent1">
                              <a:lumMod val="75000"/>
                            </a:schemeClr>
                          </a:solidFill>
                        </a:rPr>
                        <a:t>Comprehension Matters:</a:t>
                      </a:r>
                      <a:endParaRPr lang="en-IN" sz="3200" b="1" dirty="0">
                        <a:solidFill>
                          <a:schemeClr val="accent1">
                            <a:lumMod val="75000"/>
                          </a:schemeClr>
                        </a:solidFill>
                      </a:endParaRPr>
                    </a:p>
                  </a:txBody>
                  <a:tcPr marL="91428" marR="91428"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1" dirty="0"/>
                        <a:t>Mixed Methods Research</a:t>
                      </a:r>
                      <a:endParaRPr lang="en-IN" sz="3200" b="1" dirty="0"/>
                    </a:p>
                  </a:txBody>
                  <a:tcPr marL="91428" marR="91428"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88361"/>
                  </a:ext>
                </a:extLst>
              </a:tr>
              <a:tr h="691375">
                <a:tc>
                  <a:txBody>
                    <a:bodyPr/>
                    <a:lstStyle/>
                    <a:p>
                      <a:r>
                        <a:rPr lang="en-US" sz="3200" b="1" dirty="0">
                          <a:solidFill>
                            <a:schemeClr val="accent1">
                              <a:lumMod val="75000"/>
                            </a:schemeClr>
                          </a:solidFill>
                        </a:rPr>
                        <a:t>Caution Matters:</a:t>
                      </a:r>
                      <a:endParaRPr lang="en-IN" sz="3200" b="1" dirty="0">
                        <a:solidFill>
                          <a:schemeClr val="accent1">
                            <a:lumMod val="75000"/>
                          </a:schemeClr>
                        </a:solidFill>
                      </a:endParaRPr>
                    </a:p>
                  </a:txBody>
                  <a:tcPr marL="91428" marR="91428"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1" dirty="0"/>
                        <a:t>Estimating Uncertainty</a:t>
                      </a:r>
                      <a:endParaRPr lang="en-IN" sz="3200" b="1" dirty="0"/>
                    </a:p>
                  </a:txBody>
                  <a:tcPr marL="91428" marR="91428"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2743894"/>
                  </a:ext>
                </a:extLst>
              </a:tr>
              <a:tr h="1087164">
                <a:tc>
                  <a:txBody>
                    <a:bodyPr/>
                    <a:lstStyle/>
                    <a:p>
                      <a:r>
                        <a:rPr lang="en-US" sz="3200" b="1" dirty="0">
                          <a:solidFill>
                            <a:schemeClr val="accent1">
                              <a:lumMod val="75000"/>
                            </a:schemeClr>
                          </a:solidFill>
                        </a:rPr>
                        <a:t>Communication Matters:</a:t>
                      </a:r>
                      <a:endParaRPr lang="en-IN" sz="3200" b="1" dirty="0">
                        <a:solidFill>
                          <a:schemeClr val="accent1">
                            <a:lumMod val="75000"/>
                          </a:schemeClr>
                        </a:solidFill>
                      </a:endParaRPr>
                    </a:p>
                  </a:txBody>
                  <a:tcPr marL="91428" marR="91428"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defRPr/>
                      </a:pPr>
                      <a:r>
                        <a:rPr lang="en-US" sz="3200" b="1" dirty="0"/>
                        <a:t>Clear, Coherent, </a:t>
                      </a:r>
                    </a:p>
                    <a:p>
                      <a:pPr>
                        <a:defRPr/>
                      </a:pPr>
                      <a:r>
                        <a:rPr lang="en-US" sz="3200" b="1" dirty="0"/>
                        <a:t>Consensus Building </a:t>
                      </a:r>
                      <a:endParaRPr lang="en-IN" sz="3200" b="1" dirty="0"/>
                    </a:p>
                  </a:txBody>
                  <a:tcPr marL="91428" marR="91428"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1940421"/>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76812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02C2CA-628C-4ECD-A659-100E9D494CF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BACEB3D-93DD-45E0-9597-B5CB1886B6B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a:extLst>
              <a:ext uri="{FF2B5EF4-FFF2-40B4-BE49-F238E27FC236}">
                <a16:creationId xmlns:a16="http://schemas.microsoft.com/office/drawing/2014/main" id="{C059FBC7-B2A8-4443-95CE-F7E001C82CCE}"/>
              </a:ext>
            </a:extLst>
          </p:cNvPr>
          <p:cNvSpPr/>
          <p:nvPr/>
        </p:nvSpPr>
        <p:spPr>
          <a:xfrm>
            <a:off x="928468" y="677656"/>
            <a:ext cx="9889588" cy="5324535"/>
          </a:xfrm>
          <a:prstGeom prst="rect">
            <a:avLst/>
          </a:prstGeom>
        </p:spPr>
        <p:txBody>
          <a:bodyPr wrap="square">
            <a:spAutoFit/>
          </a:bodyPr>
          <a:lstStyle/>
          <a:p>
            <a:r>
              <a:rPr lang="en-US" sz="4000" b="1" dirty="0"/>
              <a:t>Never Before•••</a:t>
            </a:r>
          </a:p>
          <a:p>
            <a:endParaRPr lang="en-US" sz="2800" dirty="0"/>
          </a:p>
          <a:p>
            <a:r>
              <a:rPr lang="en-US" sz="2800" b="1" dirty="0"/>
              <a:t>Have We Been So </a:t>
            </a:r>
            <a:r>
              <a:rPr lang="en-US" sz="2800" b="1" i="1" dirty="0"/>
              <a:t>Forewarned</a:t>
            </a:r>
            <a:r>
              <a:rPr lang="en-US" sz="2800" b="1" dirty="0"/>
              <a:t> About The Dire Future That Awaits Us If We Follow The Present Path To Perdition</a:t>
            </a:r>
          </a:p>
          <a:p>
            <a:endParaRPr lang="en-US" sz="2800" b="1" dirty="0"/>
          </a:p>
          <a:p>
            <a:pPr algn="ctr"/>
            <a:r>
              <a:rPr lang="en-US" sz="3600" b="1" dirty="0"/>
              <a:t>But Also</a:t>
            </a:r>
          </a:p>
          <a:p>
            <a:endParaRPr lang="en-US" sz="2800" dirty="0"/>
          </a:p>
          <a:p>
            <a:r>
              <a:rPr lang="en-US" sz="4000" b="1" dirty="0"/>
              <a:t>Never Before•••</a:t>
            </a:r>
          </a:p>
          <a:p>
            <a:endParaRPr lang="en-US" sz="2800" dirty="0"/>
          </a:p>
          <a:p>
            <a:r>
              <a:rPr lang="en-US" sz="2800" b="1" dirty="0"/>
              <a:t>Have We Been So </a:t>
            </a:r>
            <a:r>
              <a:rPr lang="en-US" sz="2800" b="1" i="1" dirty="0"/>
              <a:t>Forearmed</a:t>
            </a:r>
            <a:r>
              <a:rPr lang="en-US" sz="2800" b="1" dirty="0"/>
              <a:t> With The Knowledge And Tools To Alter That Future For Planetary Health And Human Wellbeing</a:t>
            </a:r>
          </a:p>
        </p:txBody>
      </p:sp>
    </p:spTree>
    <p:extLst>
      <p:ext uri="{BB962C8B-B14F-4D97-AF65-F5344CB8AC3E}">
        <p14:creationId xmlns:p14="http://schemas.microsoft.com/office/powerpoint/2010/main" val="2561857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24FE9A-1C98-4EB4-A1B4-1AD0B329C6A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BACEB3D-93DD-45E0-9597-B5CB1886B6B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a:extLst>
              <a:ext uri="{FF2B5EF4-FFF2-40B4-BE49-F238E27FC236}">
                <a16:creationId xmlns:a16="http://schemas.microsoft.com/office/drawing/2014/main" id="{4C6488E9-5621-4AB9-9B24-654ED5BF70D3}"/>
              </a:ext>
            </a:extLst>
          </p:cNvPr>
          <p:cNvSpPr/>
          <p:nvPr/>
        </p:nvSpPr>
        <p:spPr>
          <a:xfrm>
            <a:off x="773723" y="2137776"/>
            <a:ext cx="11254154" cy="3016210"/>
          </a:xfrm>
          <a:prstGeom prst="rect">
            <a:avLst/>
          </a:prstGeom>
        </p:spPr>
        <p:txBody>
          <a:bodyPr wrap="square">
            <a:spAutoFit/>
          </a:bodyPr>
          <a:lstStyle/>
          <a:p>
            <a:r>
              <a:rPr lang="en-US" sz="3800" b="1" dirty="0"/>
              <a:t>It Is A Challenge To Human Intellect And Enterprise As To How We Shape Our Destiny</a:t>
            </a:r>
          </a:p>
          <a:p>
            <a:endParaRPr lang="en-US" sz="3800" b="1" dirty="0"/>
          </a:p>
          <a:p>
            <a:r>
              <a:rPr lang="en-US" sz="3800" b="1" dirty="0"/>
              <a:t>Public Health Must Be The World’s GPS To Guide           That Journey Through Complexity of Change</a:t>
            </a:r>
            <a:endParaRPr lang="en-IN" sz="3800" b="1" dirty="0"/>
          </a:p>
        </p:txBody>
      </p:sp>
      <p:sp>
        <p:nvSpPr>
          <p:cNvPr id="5" name="TextBox 4">
            <a:extLst>
              <a:ext uri="{FF2B5EF4-FFF2-40B4-BE49-F238E27FC236}">
                <a16:creationId xmlns:a16="http://schemas.microsoft.com/office/drawing/2014/main" id="{1DB1DC6D-3BFB-4B99-A1D9-486513212C9A}"/>
              </a:ext>
            </a:extLst>
          </p:cNvPr>
          <p:cNvSpPr txBox="1"/>
          <p:nvPr/>
        </p:nvSpPr>
        <p:spPr>
          <a:xfrm>
            <a:off x="4168726" y="906438"/>
            <a:ext cx="3854547" cy="769441"/>
          </a:xfrm>
          <a:prstGeom prst="rect">
            <a:avLst/>
          </a:prstGeom>
          <a:noFill/>
        </p:spPr>
        <p:txBody>
          <a:bodyPr wrap="square" rtlCol="0">
            <a:spAutoFit/>
          </a:bodyPr>
          <a:lstStyle/>
          <a:p>
            <a:r>
              <a:rPr lang="en-US" sz="4400" b="1" dirty="0">
                <a:solidFill>
                  <a:srgbClr val="0000CC"/>
                </a:solidFill>
              </a:rPr>
              <a:t> QUO VADIS?</a:t>
            </a:r>
            <a:endParaRPr lang="en-IN" sz="4400" dirty="0">
              <a:solidFill>
                <a:srgbClr val="0000CC"/>
              </a:solidFill>
            </a:endParaRPr>
          </a:p>
        </p:txBody>
      </p:sp>
    </p:spTree>
    <p:extLst>
      <p:ext uri="{BB962C8B-B14F-4D97-AF65-F5344CB8AC3E}">
        <p14:creationId xmlns:p14="http://schemas.microsoft.com/office/powerpoint/2010/main" val="3490589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13" y="1224934"/>
            <a:ext cx="10515600" cy="2487258"/>
          </a:xfrm>
        </p:spPr>
        <p:txBody>
          <a:bodyPr>
            <a:noAutofit/>
          </a:bodyPr>
          <a:lstStyle/>
          <a:p>
            <a:pPr algn="ctr"/>
            <a:r>
              <a:rPr lang="en-US" sz="4800" b="1" dirty="0">
                <a:latin typeface="Arial" panose="020B0604020202020204" pitchFamily="34" charset="0"/>
                <a:cs typeface="Arial" panose="020B0604020202020204" pitchFamily="34" charset="0"/>
              </a:rPr>
              <a:t>“Attention is the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rarest and purest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form of generosity”</a:t>
            </a:r>
          </a:p>
        </p:txBody>
      </p:sp>
      <p:sp>
        <p:nvSpPr>
          <p:cNvPr id="3" name="TextBox 2"/>
          <p:cNvSpPr txBox="1"/>
          <p:nvPr/>
        </p:nvSpPr>
        <p:spPr>
          <a:xfrm>
            <a:off x="3780429" y="3698544"/>
            <a:ext cx="751991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Simone Weil</a:t>
            </a:r>
          </a:p>
        </p:txBody>
      </p:sp>
      <p:sp>
        <p:nvSpPr>
          <p:cNvPr id="4" name="TextBox 3"/>
          <p:cNvSpPr txBox="1"/>
          <p:nvPr/>
        </p:nvSpPr>
        <p:spPr>
          <a:xfrm>
            <a:off x="1201003" y="4995081"/>
            <a:ext cx="75062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a:ea typeface="+mn-ea"/>
                <a:cs typeface="+mn-cs"/>
              </a:rPr>
              <a:t>Thank You For Your Attention!</a:t>
            </a: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5812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41681931"/>
              </p:ext>
            </p:extLst>
          </p:nvPr>
        </p:nvGraphicFramePr>
        <p:xfrm>
          <a:off x="2079522" y="0"/>
          <a:ext cx="8362336" cy="6740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BACEB3D-93DD-45E0-9597-B5CB1886B6B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7306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46300" y="1009651"/>
            <a:ext cx="8021638" cy="4894263"/>
          </a:xfrm>
        </p:spPr>
        <p:txBody>
          <a:bodyPr/>
          <a:lstStyle/>
          <a:p>
            <a:pPr algn="l" eaLnBrk="1" hangingPunct="1"/>
            <a:r>
              <a:rPr lang="en-US" altLang="en-US" sz="3200" b="1" dirty="0"/>
              <a:t>“Do we not always find the diseases of the populace traceable to defects in society?”</a:t>
            </a:r>
            <a:br>
              <a:rPr lang="en-US" altLang="en-US" sz="3200" b="1" dirty="0"/>
            </a:br>
            <a:br>
              <a:rPr lang="en-US" altLang="en-US" sz="3200" b="1" dirty="0"/>
            </a:br>
            <a:r>
              <a:rPr lang="en-US" altLang="en-US" sz="3200" b="1" dirty="0"/>
              <a:t>“If disease is an expression of individual life under unfavourable circumstances, then epidemics must be indicative of mass disturbances.”</a:t>
            </a:r>
            <a:br>
              <a:rPr lang="en-US" altLang="en-US" sz="3200" b="1" dirty="0"/>
            </a:br>
            <a:br>
              <a:rPr lang="en-US" altLang="en-US" sz="3200" b="1" dirty="0"/>
            </a:br>
            <a:r>
              <a:rPr lang="en-US" altLang="en-US" sz="3200" b="1" dirty="0"/>
              <a:t>		                           </a:t>
            </a:r>
            <a:r>
              <a:rPr lang="en-US" altLang="en-US" sz="2400" b="1" dirty="0"/>
              <a:t> </a:t>
            </a:r>
            <a:r>
              <a:rPr lang="en-US" altLang="en-US" sz="2800" b="1" dirty="0"/>
              <a:t>- </a:t>
            </a:r>
            <a:r>
              <a:rPr lang="en-US" altLang="en-US" sz="2800" b="1" i="1" dirty="0"/>
              <a:t>Rudolf Virchow 						   (1821-1902)</a:t>
            </a:r>
          </a:p>
        </p:txBody>
      </p:sp>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2951DB0-0543-4C84-8605-688145859AF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945089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07975" y="73744"/>
            <a:ext cx="9620519" cy="6721445"/>
            <a:chOff x="307975" y="162232"/>
            <a:chExt cx="9620519" cy="6721445"/>
          </a:xfrm>
        </p:grpSpPr>
        <p:sp>
          <p:nvSpPr>
            <p:cNvPr id="5" name="Oval 4"/>
            <p:cNvSpPr/>
            <p:nvPr/>
          </p:nvSpPr>
          <p:spPr>
            <a:xfrm>
              <a:off x="1953608" y="2389238"/>
              <a:ext cx="1991033" cy="174031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EBOLA</a:t>
              </a:r>
              <a:endParaRPr kumimoji="0" lang="en-IN"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val 6"/>
            <p:cNvSpPr/>
            <p:nvPr/>
          </p:nvSpPr>
          <p:spPr>
            <a:xfrm>
              <a:off x="2558849" y="4272906"/>
              <a:ext cx="1991033" cy="174031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MERS</a:t>
              </a:r>
              <a:endParaRPr kumimoji="0" lang="en-IN"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val 7"/>
            <p:cNvSpPr/>
            <p:nvPr/>
          </p:nvSpPr>
          <p:spPr>
            <a:xfrm>
              <a:off x="5220929" y="5297753"/>
              <a:ext cx="1868854" cy="158592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H1N1</a:t>
              </a:r>
              <a:endParaRPr kumimoji="0" lang="en-IN"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val 8"/>
            <p:cNvSpPr/>
            <p:nvPr/>
          </p:nvSpPr>
          <p:spPr>
            <a:xfrm>
              <a:off x="7937461" y="3147089"/>
              <a:ext cx="1991033" cy="174031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WEST NILE</a:t>
              </a:r>
              <a:endParaRPr kumimoji="0" lang="en-IN"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val 9"/>
            <p:cNvSpPr/>
            <p:nvPr/>
          </p:nvSpPr>
          <p:spPr>
            <a:xfrm>
              <a:off x="7256804" y="1002889"/>
              <a:ext cx="1991033" cy="174031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SARS</a:t>
              </a:r>
              <a:endParaRPr kumimoji="0" lang="en-IN"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val 10"/>
            <p:cNvSpPr/>
            <p:nvPr/>
          </p:nvSpPr>
          <p:spPr>
            <a:xfrm>
              <a:off x="4930174" y="162232"/>
              <a:ext cx="1991033" cy="174031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H5N1</a:t>
              </a:r>
              <a:endParaRPr kumimoji="0" lang="en-IN"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2"/>
            <a:stretch>
              <a:fillRect/>
            </a:stretch>
          </p:blipFill>
          <p:spPr>
            <a:xfrm>
              <a:off x="4738589" y="2344993"/>
              <a:ext cx="2542406" cy="2542406"/>
            </a:xfrm>
            <a:prstGeom prst="rect">
              <a:avLst/>
            </a:prstGeom>
            <a:solidFill>
              <a:schemeClr val="accent1">
                <a:lumMod val="40000"/>
                <a:lumOff val="60000"/>
              </a:schemeClr>
            </a:solidFill>
          </p:spPr>
        </p:pic>
        <p:sp>
          <p:nvSpPr>
            <p:cNvPr id="18" name="Lightning Bolt 17"/>
            <p:cNvSpPr/>
            <p:nvPr/>
          </p:nvSpPr>
          <p:spPr>
            <a:xfrm>
              <a:off x="2444892" y="802152"/>
              <a:ext cx="2581047" cy="1814052"/>
            </a:xfrm>
            <a:prstGeom prst="lightningBolt">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srgbClr val="F79646">
                    <a:lumMod val="75000"/>
                  </a:srgbClr>
                </a:solidFill>
                <a:effectLst/>
                <a:uLnTx/>
                <a:uFillTx/>
                <a:latin typeface="Calibri"/>
                <a:ea typeface="+mn-ea"/>
                <a:cs typeface="+mn-cs"/>
              </a:endParaRPr>
            </a:p>
          </p:txBody>
        </p:sp>
        <p:cxnSp>
          <p:nvCxnSpPr>
            <p:cNvPr id="20" name="Straight Arrow Connector 19"/>
            <p:cNvCxnSpPr>
              <a:stCxn id="10" idx="3"/>
            </p:cNvCxnSpPr>
            <p:nvPr/>
          </p:nvCxnSpPr>
          <p:spPr>
            <a:xfrm flipH="1">
              <a:off x="7010463" y="2488337"/>
              <a:ext cx="537921" cy="3581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323092" y="3950775"/>
              <a:ext cx="65115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094266" y="4887399"/>
              <a:ext cx="12095" cy="3470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354382" y="4272906"/>
              <a:ext cx="531023" cy="3687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56344" y="3259393"/>
              <a:ext cx="633060" cy="51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09792" y="1873044"/>
              <a:ext cx="0" cy="4719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7975" y="394974"/>
              <a:ext cx="2803935" cy="1015663"/>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2019 n-</a:t>
              </a:r>
              <a:r>
                <a:rPr kumimoji="0" lang="en-US" sz="4000" b="1" i="0" u="none" strike="noStrike" kern="1200" cap="none" spc="0" normalizeH="0" baseline="0" noProof="0" dirty="0" err="1">
                  <a:ln>
                    <a:noFill/>
                  </a:ln>
                  <a:solidFill>
                    <a:prstClr val="black"/>
                  </a:solidFill>
                  <a:effectLst/>
                  <a:uLnTx/>
                  <a:uFillTx/>
                  <a:latin typeface="Calibri"/>
                  <a:ea typeface="+mn-ea"/>
                  <a:cs typeface="+mn-cs"/>
                </a:rPr>
                <a:t>CoV</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Reported from China</a:t>
              </a:r>
              <a:endParaRPr kumimoji="0" lang="en-IN" sz="18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2" name="TextBox 41"/>
          <p:cNvSpPr txBox="1"/>
          <p:nvPr/>
        </p:nvSpPr>
        <p:spPr>
          <a:xfrm>
            <a:off x="7937461" y="5313691"/>
            <a:ext cx="40820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79646">
                    <a:lumMod val="50000"/>
                  </a:srgbClr>
                </a:solidFill>
                <a:effectLst/>
                <a:uLnTx/>
                <a:uFillTx/>
                <a:latin typeface="Calibri"/>
                <a:ea typeface="+mn-ea"/>
                <a:cs typeface="+mn-cs"/>
              </a:rPr>
              <a:t>Pandemic Infections</a:t>
            </a:r>
            <a:endParaRPr kumimoji="0" lang="en-IN" sz="3600" b="1" i="0" u="none" strike="noStrike" kern="1200" cap="none" spc="0" normalizeH="0" baseline="0" noProof="0" dirty="0">
              <a:ln>
                <a:noFill/>
              </a:ln>
              <a:solidFill>
                <a:srgbClr val="F79646">
                  <a:lumMod val="50000"/>
                </a:srgbClr>
              </a:solidFill>
              <a:effectLst/>
              <a:uLnTx/>
              <a:uFillTx/>
              <a:latin typeface="Calibri"/>
              <a:ea typeface="+mn-ea"/>
              <a:cs typeface="+mn-cs"/>
            </a:endParaRPr>
          </a:p>
        </p:txBody>
      </p:sp>
      <p:sp>
        <p:nvSpPr>
          <p:cNvPr id="2" name="TextBox 1"/>
          <p:cNvSpPr txBox="1"/>
          <p:nvPr/>
        </p:nvSpPr>
        <p:spPr>
          <a:xfrm>
            <a:off x="9117493" y="306486"/>
            <a:ext cx="2944163" cy="584775"/>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2022 – Omicron</a:t>
            </a:r>
          </a:p>
        </p:txBody>
      </p:sp>
      <p:sp>
        <p:nvSpPr>
          <p:cNvPr id="12" name="Down Arrow 11"/>
          <p:cNvSpPr/>
          <p:nvPr/>
        </p:nvSpPr>
        <p:spPr>
          <a:xfrm>
            <a:off x="869621" y="1343251"/>
            <a:ext cx="73742" cy="4637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321852" y="6105466"/>
            <a:ext cx="1558594" cy="461665"/>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COVID-19</a:t>
            </a:r>
            <a:endParaRPr kumimoji="0" lang="en-IN"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Down Arrow 25"/>
          <p:cNvSpPr/>
          <p:nvPr/>
        </p:nvSpPr>
        <p:spPr>
          <a:xfrm>
            <a:off x="10950447" y="891261"/>
            <a:ext cx="113240" cy="1088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10051207" y="2054546"/>
            <a:ext cx="1911720" cy="1200329"/>
          </a:xfrm>
          <a:prstGeom prst="rect">
            <a:avLst/>
          </a:prstGeom>
          <a:solidFill>
            <a:schemeClr val="accent1">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Still Travelling The World</a:t>
            </a:r>
            <a:endParaRPr kumimoji="0" lang="en-IN"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BACEB3D-93DD-45E0-9597-B5CB1886B6B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198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15" y="413903"/>
            <a:ext cx="10973880" cy="1013116"/>
          </a:xfrm>
        </p:spPr>
        <p:txBody>
          <a:bodyPr anchor="t"/>
          <a:lstStyle/>
          <a:p>
            <a:r>
              <a:rPr lang="en-IN"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IN" sz="4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Origins</a:t>
            </a:r>
            <a:r>
              <a:rPr lang="en-IN" sz="4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Of Zoonotic Pandemics</a:t>
            </a:r>
            <a:br>
              <a:rPr lang="en-IN"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4" name="Rectangle 3"/>
          <p:cNvSpPr/>
          <p:nvPr/>
        </p:nvSpPr>
        <p:spPr>
          <a:xfrm>
            <a:off x="1288473" y="984863"/>
            <a:ext cx="9947563"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IN"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“Ecological circumstance provides the opportunity for spill over.  Evolution seizes the opportunity, explores the possibilities, and helps to convert spillovers to pandemics.”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David Quammen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(SPILLOVER)</a:t>
            </a:r>
            <a:endParaRPr kumimoji="0" lang="en-IN"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6744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BACEB3D-93DD-45E0-9597-B5CB1886B6B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4" name="TextBox 3"/>
          <p:cNvSpPr txBox="1"/>
          <p:nvPr/>
        </p:nvSpPr>
        <p:spPr>
          <a:xfrm>
            <a:off x="1492535" y="274023"/>
            <a:ext cx="9940413" cy="769441"/>
          </a:xfrm>
          <a:prstGeom prst="rect">
            <a:avLst/>
          </a:prstGeom>
          <a:noFill/>
        </p:spPr>
        <p:txBody>
          <a:bodyPr wrap="square" rtlCol="0">
            <a:spAutoFit/>
          </a:bodyPr>
          <a:lstStyle/>
          <a:p>
            <a:r>
              <a:rPr lang="en-US" sz="4400" b="1" dirty="0">
                <a:solidFill>
                  <a:srgbClr val="0000FF"/>
                </a:solidFill>
              </a:rPr>
              <a:t>Conveyer Belts For Zoonotic Transmission</a:t>
            </a:r>
            <a:endParaRPr lang="en-IN" sz="4400" b="1" dirty="0">
              <a:solidFill>
                <a:srgbClr val="0000FF"/>
              </a:solidFill>
            </a:endParaRPr>
          </a:p>
        </p:txBody>
      </p:sp>
      <p:sp>
        <p:nvSpPr>
          <p:cNvPr id="5" name="TextBox 4"/>
          <p:cNvSpPr txBox="1"/>
          <p:nvPr/>
        </p:nvSpPr>
        <p:spPr>
          <a:xfrm>
            <a:off x="943894" y="1165122"/>
            <a:ext cx="9940413" cy="5678478"/>
          </a:xfrm>
          <a:prstGeom prst="rect">
            <a:avLst/>
          </a:prstGeom>
          <a:noFill/>
        </p:spPr>
        <p:txBody>
          <a:bodyPr wrap="square" rtlCol="0">
            <a:spAutoFit/>
          </a:bodyPr>
          <a:lstStyle/>
          <a:p>
            <a:pPr marL="285750" indent="-285750">
              <a:buFont typeface="Arial" panose="020B0604020202020204" pitchFamily="34" charset="0"/>
              <a:buChar char="•"/>
            </a:pPr>
            <a:r>
              <a:rPr lang="en-US" sz="2200" b="1" dirty="0"/>
              <a:t>Deforestation</a:t>
            </a:r>
            <a:r>
              <a:rPr lang="en-US" sz="2200" dirty="0"/>
              <a:t> provides proximity between wild life and human populations, often through captive bred animals</a:t>
            </a:r>
          </a:p>
          <a:p>
            <a:r>
              <a:rPr lang="en-US" sz="2200" dirty="0"/>
              <a:t>            -  Urban Growth </a:t>
            </a:r>
          </a:p>
          <a:p>
            <a:r>
              <a:rPr lang="en-US" sz="2200" dirty="0"/>
              <a:t>            -  Expansion Of Agriculture</a:t>
            </a:r>
          </a:p>
          <a:p>
            <a:r>
              <a:rPr lang="en-US" sz="2200" dirty="0"/>
              <a:t>            -  Logging </a:t>
            </a:r>
          </a:p>
          <a:p>
            <a:r>
              <a:rPr lang="en-US" sz="2200" dirty="0"/>
              <a:t>            -  Extractive Industries (Mining)</a:t>
            </a:r>
          </a:p>
          <a:p>
            <a:endParaRPr lang="en-US" sz="1100" dirty="0"/>
          </a:p>
          <a:p>
            <a:pPr marL="457200" indent="-457200">
              <a:buFont typeface="Arial" panose="020B0604020202020204" pitchFamily="34" charset="0"/>
              <a:buChar char="•"/>
            </a:pPr>
            <a:r>
              <a:rPr lang="en-US" sz="2200" b="1" dirty="0"/>
              <a:t>High consumption of animal foods </a:t>
            </a:r>
          </a:p>
          <a:p>
            <a:r>
              <a:rPr lang="en-US" sz="2200" b="1" dirty="0"/>
              <a:t>             -  </a:t>
            </a:r>
            <a:r>
              <a:rPr lang="en-US" sz="2200" dirty="0"/>
              <a:t>Wet markets with animal mixing</a:t>
            </a:r>
          </a:p>
          <a:p>
            <a:r>
              <a:rPr lang="en-US" sz="2200" dirty="0"/>
              <a:t>             -  Captive breeding of animals (factory farms)</a:t>
            </a:r>
          </a:p>
          <a:p>
            <a:r>
              <a:rPr lang="en-US" sz="2200" dirty="0"/>
              <a:t>             -  Grain-fed animals require agricultural expansion</a:t>
            </a:r>
          </a:p>
          <a:p>
            <a:endParaRPr lang="en-US" sz="1050" dirty="0"/>
          </a:p>
          <a:p>
            <a:pPr marL="457200" indent="-457200">
              <a:buFont typeface="Arial" panose="020B0604020202020204" pitchFamily="34" charset="0"/>
              <a:buChar char="•"/>
            </a:pPr>
            <a:r>
              <a:rPr lang="en-US" sz="2200" b="1" dirty="0"/>
              <a:t>Travel </a:t>
            </a:r>
            <a:endParaRPr lang="en-US" sz="2200" dirty="0"/>
          </a:p>
          <a:p>
            <a:r>
              <a:rPr lang="en-US" sz="2200" b="1" dirty="0"/>
              <a:t>             </a:t>
            </a:r>
            <a:r>
              <a:rPr lang="en-US" sz="2200" dirty="0"/>
              <a:t>- Trade</a:t>
            </a:r>
          </a:p>
          <a:p>
            <a:r>
              <a:rPr lang="en-US" sz="2200" b="1" dirty="0"/>
              <a:t>             </a:t>
            </a:r>
            <a:r>
              <a:rPr lang="en-US" sz="2200" dirty="0"/>
              <a:t>- Tourism</a:t>
            </a:r>
          </a:p>
          <a:p>
            <a:r>
              <a:rPr lang="en-US" sz="2200" b="1" dirty="0"/>
              <a:t>             </a:t>
            </a:r>
            <a:r>
              <a:rPr lang="en-US" sz="2200" dirty="0"/>
              <a:t>-  Education</a:t>
            </a:r>
          </a:p>
          <a:p>
            <a:r>
              <a:rPr lang="en-US" sz="2200" b="1" dirty="0"/>
              <a:t>             </a:t>
            </a:r>
            <a:r>
              <a:rPr lang="en-US" sz="2200" dirty="0"/>
              <a:t>-  Employment</a:t>
            </a:r>
            <a:endParaRPr lang="en-IN" sz="2200" dirty="0"/>
          </a:p>
        </p:txBody>
      </p:sp>
    </p:spTree>
    <p:extLst>
      <p:ext uri="{BB962C8B-B14F-4D97-AF65-F5344CB8AC3E}">
        <p14:creationId xmlns:p14="http://schemas.microsoft.com/office/powerpoint/2010/main" val="236265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19" y="347127"/>
            <a:ext cx="10515601" cy="822960"/>
          </a:xfrm>
        </p:spPr>
        <p:txBody>
          <a:bodyPr>
            <a:normAutofit/>
          </a:bodyPr>
          <a:lstStyle/>
          <a:p>
            <a:pPr algn="ctr"/>
            <a:r>
              <a:rPr lang="en-IN" sz="4400" b="1" dirty="0">
                <a:solidFill>
                  <a:srgbClr val="0000CC"/>
                </a:solidFill>
                <a:latin typeface="+mn-lt"/>
                <a:ea typeface="Times New Roman" panose="02020603050405020304" pitchFamily="18" charset="0"/>
              </a:rPr>
              <a:t>Our Wits Versus Their Genes </a:t>
            </a:r>
            <a:endParaRPr lang="en-IN" sz="4400" dirty="0">
              <a:solidFill>
                <a:srgbClr val="0000CC"/>
              </a:solidFill>
              <a:latin typeface="+mn-lt"/>
            </a:endParaRPr>
          </a:p>
        </p:txBody>
      </p:sp>
      <p:sp>
        <p:nvSpPr>
          <p:cNvPr id="4" name="Rectangle 3"/>
          <p:cNvSpPr/>
          <p:nvPr/>
        </p:nvSpPr>
        <p:spPr>
          <a:xfrm>
            <a:off x="1051561" y="1170087"/>
            <a:ext cx="9921240" cy="489364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“Ecological instabilities arise from the ways we alter the physical and biological environment, the microbial and animal tenants (humans included) of these environments, and our interactions (including hygienic and therapeutic interventions) with the parasites. The future of humanity and microbes likely will unfold as episodes of a suspense thriller that could be titled </a:t>
            </a:r>
            <a:r>
              <a:rPr kumimoji="0" lang="en-IN" sz="2400" b="1"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Our Wits Versus Their Genes</a:t>
            </a:r>
            <a:r>
              <a:rPr kumimoji="0" lang="en-IN"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 </a:t>
            </a:r>
            <a:endParaRPr kumimoji="0" lang="en-IN"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I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Joshua Lederberg</a:t>
            </a:r>
            <a:endParaRPr kumimoji="0" lang="en-IN"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Nobel Prize Winner in Medicine and Physiology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(1958 - for discovery of microbial genetics)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7" name="TextBox 6"/>
          <p:cNvSpPr txBox="1"/>
          <p:nvPr/>
        </p:nvSpPr>
        <p:spPr>
          <a:xfrm>
            <a:off x="1051561" y="5623560"/>
            <a:ext cx="992124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 Lederberg J. </a:t>
            </a:r>
            <a:r>
              <a:rPr kumimoji="0" lang="en-IN" sz="20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Infectious History.</a:t>
            </a:r>
            <a:r>
              <a:rPr kumimoji="0" lang="en-IN"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Science, 2003</a:t>
            </a: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 name="Straight Connector 11"/>
          <p:cNvCxnSpPr/>
          <p:nvPr/>
        </p:nvCxnSpPr>
        <p:spPr>
          <a:xfrm flipV="1">
            <a:off x="1234440" y="5623560"/>
            <a:ext cx="9738361" cy="1524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5950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24804"/>
            <a:ext cx="11811000" cy="946150"/>
          </a:xfrm>
        </p:spPr>
        <p:txBody>
          <a:bodyPr/>
          <a:lstStyle/>
          <a:p>
            <a:pPr algn="ctr">
              <a:defRPr/>
            </a:pPr>
            <a:r>
              <a:rPr lang="en-US" sz="4000" b="1" dirty="0">
                <a:solidFill>
                  <a:srgbClr val="0000CC"/>
                </a:solidFill>
                <a:latin typeface="+mn-lt"/>
              </a:rPr>
              <a:t>What COVID-19 Has Taught Us: Recognise Complexity</a:t>
            </a:r>
            <a:endParaRPr lang="en-IN" sz="4000" b="1" dirty="0">
              <a:solidFill>
                <a:srgbClr val="0000CC"/>
              </a:solidFill>
              <a:latin typeface="+mn-lt"/>
            </a:endParaRPr>
          </a:p>
        </p:txBody>
      </p:sp>
      <p:graphicFrame>
        <p:nvGraphicFramePr>
          <p:cNvPr id="6" name="Content Placeholder 5"/>
          <p:cNvGraphicFramePr>
            <a:graphicFrameLocks noGrp="1"/>
          </p:cNvGraphicFramePr>
          <p:nvPr>
            <p:ph idx="1"/>
          </p:nvPr>
        </p:nvGraphicFramePr>
        <p:xfrm>
          <a:off x="1752600" y="670560"/>
          <a:ext cx="8519160" cy="6187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492" name="TextBox 6"/>
          <p:cNvSpPr txBox="1">
            <a:spLocks noChangeArrowheads="1"/>
          </p:cNvSpPr>
          <p:nvPr/>
        </p:nvSpPr>
        <p:spPr bwMode="auto">
          <a:xfrm>
            <a:off x="9112885" y="4739640"/>
            <a:ext cx="2698115" cy="1938992"/>
          </a:xfrm>
          <a:prstGeom prst="rect">
            <a:avLst/>
          </a:prstGeom>
          <a:solidFill>
            <a:srgbClr val="FFFFCC"/>
          </a:solidFill>
          <a:ln w="9525">
            <a:solidFill>
              <a:schemeClr val="tx1"/>
            </a:solidFill>
            <a:miter lim="800000"/>
            <a:headEnd/>
            <a:tailEnd/>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t>COMPLEXITY</a:t>
            </a:r>
            <a:r>
              <a:rPr lang="en-US" altLang="en-US" sz="2400" b="1" dirty="0">
                <a:solidFill>
                  <a:srgbClr val="0000CC"/>
                </a:solidFill>
              </a:rPr>
              <a:t> </a:t>
            </a:r>
          </a:p>
          <a:p>
            <a:pPr algn="ctr"/>
            <a:r>
              <a:rPr lang="en-US" altLang="en-US" sz="2400" b="1" dirty="0"/>
              <a:t>DOES NOT</a:t>
            </a:r>
          </a:p>
          <a:p>
            <a:pPr algn="ctr"/>
            <a:r>
              <a:rPr lang="en-US" altLang="en-US" sz="2400" b="1" dirty="0"/>
              <a:t>PERMIT DEPENDANCE ON LINEAR MODELS</a:t>
            </a:r>
            <a:endParaRPr lang="en-IN" altLang="en-US" sz="2400" b="1" dirty="0"/>
          </a:p>
        </p:txBody>
      </p: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FA5C51-F0F9-4729-A093-0A7F9032F00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58333835"/>
      </p:ext>
    </p:extLst>
  </p:cSld>
  <p:clrMapOvr>
    <a:masterClrMapping/>
  </p:clrMapOvr>
</p:sld>
</file>

<file path=ppt/theme/theme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0B263CA2DE4442960B01A95AD10986" ma:contentTypeVersion="14" ma:contentTypeDescription="Create a new document." ma:contentTypeScope="" ma:versionID="28c20b12eab1834ad7f0cbc056880c5f">
  <xsd:schema xmlns:xsd="http://www.w3.org/2001/XMLSchema" xmlns:xs="http://www.w3.org/2001/XMLSchema" xmlns:p="http://schemas.microsoft.com/office/2006/metadata/properties" xmlns:ns3="104893ee-d970-4ce4-bee0-46a887ae4756" xmlns:ns4="06274cb2-70bb-4387-b196-a8f3ebef676b" targetNamespace="http://schemas.microsoft.com/office/2006/metadata/properties" ma:root="true" ma:fieldsID="3df0bc614b8e288bd79cbeb70c4f63de" ns3:_="" ns4:_="">
    <xsd:import namespace="104893ee-d970-4ce4-bee0-46a887ae4756"/>
    <xsd:import namespace="06274cb2-70bb-4387-b196-a8f3ebef676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893ee-d970-4ce4-bee0-46a887ae475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274cb2-70bb-4387-b196-a8f3ebef676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B09DE9-2BF2-4315-9FEC-1242A411AD75}">
  <ds:schemaRefs>
    <ds:schemaRef ds:uri="http://schemas.microsoft.com/sharepoint/v3/contenttype/forms"/>
  </ds:schemaRefs>
</ds:datastoreItem>
</file>

<file path=customXml/itemProps2.xml><?xml version="1.0" encoding="utf-8"?>
<ds:datastoreItem xmlns:ds="http://schemas.openxmlformats.org/officeDocument/2006/customXml" ds:itemID="{3D2B5852-A211-4B42-B2B4-A03B34E96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893ee-d970-4ce4-bee0-46a887ae4756"/>
    <ds:schemaRef ds:uri="06274cb2-70bb-4387-b196-a8f3ebef67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EE6718-4E85-4CA5-9C28-FA7A685B8AB7}">
  <ds:schemaRefs>
    <ds:schemaRef ds:uri="06274cb2-70bb-4387-b196-a8f3ebef676b"/>
    <ds:schemaRef ds:uri="http://schemas.microsoft.com/office/2006/metadata/properties"/>
    <ds:schemaRef ds:uri="http://schemas.openxmlformats.org/package/2006/metadata/core-properties"/>
    <ds:schemaRef ds:uri="http://purl.org/dc/dcmitype/"/>
    <ds:schemaRef ds:uri="http://purl.org/dc/elements/1.1/"/>
    <ds:schemaRef ds:uri="http://www.w3.org/XML/1998/namespace"/>
    <ds:schemaRef ds:uri="http://schemas.microsoft.com/office/2006/documentManagement/types"/>
    <ds:schemaRef ds:uri="104893ee-d970-4ce4-bee0-46a887ae4756"/>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5305</TotalTime>
  <Words>1500</Words>
  <Application>Microsoft Office PowerPoint</Application>
  <PresentationFormat>Widescreen</PresentationFormat>
  <Paragraphs>252</Paragraphs>
  <Slides>27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ＭＳ Ｐゴシック</vt:lpstr>
      <vt:lpstr>Arial</vt:lpstr>
      <vt:lpstr>Calibri</vt:lpstr>
      <vt:lpstr>Times New Roman</vt:lpstr>
      <vt:lpstr>Wingdings</vt:lpstr>
      <vt:lpstr>11_Office Theme</vt:lpstr>
      <vt:lpstr>PowerPoint Presentation</vt:lpstr>
      <vt:lpstr>PowerPoint Presentation</vt:lpstr>
      <vt:lpstr>PowerPoint Presentation</vt:lpstr>
      <vt:lpstr>“Do we not always find the diseases of the populace traceable to defects in society?”  “If disease is an expression of individual life under unfavourable circumstances, then epidemics must be indicative of mass disturbances.”                                - Rudolf Virchow          (1821-1902)</vt:lpstr>
      <vt:lpstr>PowerPoint Presentation</vt:lpstr>
      <vt:lpstr> Origins Of Zoonotic Pandemics </vt:lpstr>
      <vt:lpstr>PowerPoint Presentation</vt:lpstr>
      <vt:lpstr>Our Wits Versus Their Genes </vt:lpstr>
      <vt:lpstr>What COVID-19 Has Taught Us: Recognise Complexity</vt:lpstr>
      <vt:lpstr>PowerPoint Presentation</vt:lpstr>
      <vt:lpstr>PowerPoint Presentation</vt:lpstr>
      <vt:lpstr>PowerPoint Presentation</vt:lpstr>
      <vt:lpstr>PowerPoint Presentation</vt:lpstr>
      <vt:lpstr>Climate Change Through Nutrition Lens-1</vt:lpstr>
      <vt:lpstr>Climate Change Through Nutrition Lens-2</vt:lpstr>
      <vt:lpstr>PowerPoint Presentation</vt:lpstr>
      <vt:lpstr>Nutrient Loss Due To Heat</vt:lpstr>
      <vt:lpstr>PowerPoint Presentation</vt:lpstr>
      <vt:lpstr>PowerPoint Presentation</vt:lpstr>
      <vt:lpstr>Health System Must</vt:lpstr>
      <vt:lpstr>PowerPoint Presentation</vt:lpstr>
      <vt:lpstr>PowerPoint Presentation</vt:lpstr>
      <vt:lpstr>Role Of Universities </vt:lpstr>
      <vt:lpstr>Training of Public Health Professionals Crafting Competencies of Change Makers</vt:lpstr>
      <vt:lpstr>PowerPoint Presentation</vt:lpstr>
      <vt:lpstr>PowerPoint Presentation</vt:lpstr>
      <vt:lpstr>“Attention is the  rarest and purest  form of generosity”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Health and the Sustainable Development Goals  MPH Programme at IIPH-Delhi 30th November 2016</dc:title>
  <dc:creator>Bhargav.Krishna</dc:creator>
  <cp:lastModifiedBy>SKR</cp:lastModifiedBy>
  <cp:revision>447</cp:revision>
  <cp:lastPrinted>2022-06-17T06:05:31Z</cp:lastPrinted>
  <dcterms:created xsi:type="dcterms:W3CDTF">2017-09-08T06:48:38Z</dcterms:created>
  <dcterms:modified xsi:type="dcterms:W3CDTF">2022-06-20T07:27:27Z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0x0101004D0B263CA2DE4442960B01A95AD10986</vt:lpwstr>
  </property>
</Properties>
</file>