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9" r:id="rId6"/>
  </p:sldMasterIdLst>
  <p:notesMasterIdLst>
    <p:notesMasterId r:id="rId33"/>
  </p:notesMasterIdLst>
  <p:sldIdLst>
    <p:sldId id="256" r:id="rId7"/>
    <p:sldId id="325" r:id="rId8"/>
    <p:sldId id="326" r:id="rId9"/>
    <p:sldId id="327" r:id="rId10"/>
    <p:sldId id="342" r:id="rId11"/>
    <p:sldId id="315" r:id="rId12"/>
    <p:sldId id="295" r:id="rId13"/>
    <p:sldId id="296" r:id="rId14"/>
    <p:sldId id="310" r:id="rId15"/>
    <p:sldId id="319" r:id="rId16"/>
    <p:sldId id="320" r:id="rId17"/>
    <p:sldId id="321" r:id="rId18"/>
    <p:sldId id="317" r:id="rId19"/>
    <p:sldId id="297" r:id="rId20"/>
    <p:sldId id="291" r:id="rId21"/>
    <p:sldId id="298" r:id="rId22"/>
    <p:sldId id="335" r:id="rId23"/>
    <p:sldId id="336" r:id="rId24"/>
    <p:sldId id="337" r:id="rId25"/>
    <p:sldId id="338" r:id="rId26"/>
    <p:sldId id="339" r:id="rId27"/>
    <p:sldId id="340" r:id="rId28"/>
    <p:sldId id="347" r:id="rId29"/>
    <p:sldId id="348" r:id="rId30"/>
    <p:sldId id="302"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959"/>
    <a:srgbClr val="C02428"/>
    <a:srgbClr val="3E7BB2"/>
    <a:srgbClr val="528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BAC8C-5F5F-4980-B281-DD8C116505FD}" v="3" dt="2022-06-25T06:51:47.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07" autoAdjust="0"/>
  </p:normalViewPr>
  <p:slideViewPr>
    <p:cSldViewPr snapToGrid="0">
      <p:cViewPr varScale="1">
        <p:scale>
          <a:sx n="71" d="100"/>
          <a:sy n="71" d="100"/>
        </p:scale>
        <p:origin x="11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KSTRA Jarmo" userId="7fcb8be3-c31a-4394-a3dd-a150ef08396c" providerId="ADAL" clId="{2B1F76A3-176A-4F15-ACAB-6B4B632A73EB}"/>
    <pc:docChg chg="undo redo custSel addSld delSld modSld sldOrd">
      <pc:chgData name="KIKSTRA Jarmo" userId="7fcb8be3-c31a-4394-a3dd-a150ef08396c" providerId="ADAL" clId="{2B1F76A3-176A-4F15-ACAB-6B4B632A73EB}" dt="2021-06-10T09:20:53.783" v="5340" actId="732"/>
      <pc:docMkLst>
        <pc:docMk/>
      </pc:docMkLst>
      <pc:sldChg chg="addSp modSp mod modNotesTx">
        <pc:chgData name="KIKSTRA Jarmo" userId="7fcb8be3-c31a-4394-a3dd-a150ef08396c" providerId="ADAL" clId="{2B1F76A3-176A-4F15-ACAB-6B4B632A73EB}" dt="2021-06-10T09:06:01.904" v="5318" actId="1076"/>
        <pc:sldMkLst>
          <pc:docMk/>
          <pc:sldMk cId="1663389716" sldId="256"/>
        </pc:sldMkLst>
        <pc:grpChg chg="add mod">
          <ac:chgData name="KIKSTRA Jarmo" userId="7fcb8be3-c31a-4394-a3dd-a150ef08396c" providerId="ADAL" clId="{2B1F76A3-176A-4F15-ACAB-6B4B632A73EB}" dt="2021-06-10T09:05:54.846" v="5315" actId="164"/>
          <ac:grpSpMkLst>
            <pc:docMk/>
            <pc:sldMk cId="1663389716" sldId="256"/>
            <ac:grpSpMk id="4" creationId="{0426CC6E-849C-418A-85CC-2C19553A4686}"/>
          </ac:grpSpMkLst>
        </pc:grpChg>
        <pc:picChg chg="mod">
          <ac:chgData name="KIKSTRA Jarmo" userId="7fcb8be3-c31a-4394-a3dd-a150ef08396c" providerId="ADAL" clId="{2B1F76A3-176A-4F15-ACAB-6B4B632A73EB}" dt="2021-06-10T09:05:58.229" v="5316" actId="14100"/>
          <ac:picMkLst>
            <pc:docMk/>
            <pc:sldMk cId="1663389716" sldId="256"/>
            <ac:picMk id="8" creationId="{5D7DC5CA-60E2-4A8E-AC3C-56C9909B4C60}"/>
          </ac:picMkLst>
        </pc:picChg>
        <pc:picChg chg="mod">
          <ac:chgData name="KIKSTRA Jarmo" userId="7fcb8be3-c31a-4394-a3dd-a150ef08396c" providerId="ADAL" clId="{2B1F76A3-176A-4F15-ACAB-6B4B632A73EB}" dt="2021-06-10T09:06:01.904" v="5318" actId="1076"/>
          <ac:picMkLst>
            <pc:docMk/>
            <pc:sldMk cId="1663389716" sldId="256"/>
            <ac:picMk id="10" creationId="{236984EF-1DE5-409C-97D5-D358C4AB5D26}"/>
          </ac:picMkLst>
        </pc:picChg>
      </pc:sldChg>
      <pc:sldChg chg="addSp modSp mod modNotesTx">
        <pc:chgData name="KIKSTRA Jarmo" userId="7fcb8be3-c31a-4394-a3dd-a150ef08396c" providerId="ADAL" clId="{2B1F76A3-176A-4F15-ACAB-6B4B632A73EB}" dt="2021-06-10T09:20:53.783" v="5340" actId="732"/>
        <pc:sldMkLst>
          <pc:docMk/>
          <pc:sldMk cId="664655218" sldId="257"/>
        </pc:sldMkLst>
        <pc:picChg chg="add mod modCrop">
          <ac:chgData name="KIKSTRA Jarmo" userId="7fcb8be3-c31a-4394-a3dd-a150ef08396c" providerId="ADAL" clId="{2B1F76A3-176A-4F15-ACAB-6B4B632A73EB}" dt="2021-06-10T09:20:53.783" v="5340" actId="732"/>
          <ac:picMkLst>
            <pc:docMk/>
            <pc:sldMk cId="664655218" sldId="257"/>
            <ac:picMk id="3" creationId="{A3E70716-71E6-4974-A2AE-1F5FE0B3F282}"/>
          </ac:picMkLst>
        </pc:picChg>
      </pc:sldChg>
      <pc:sldChg chg="modSp mod">
        <pc:chgData name="KIKSTRA Jarmo" userId="7fcb8be3-c31a-4394-a3dd-a150ef08396c" providerId="ADAL" clId="{2B1F76A3-176A-4F15-ACAB-6B4B632A73EB}" dt="2021-06-10T07:47:01.613" v="4018" actId="1076"/>
        <pc:sldMkLst>
          <pc:docMk/>
          <pc:sldMk cId="2444571137" sldId="258"/>
        </pc:sldMkLst>
        <pc:spChg chg="mod">
          <ac:chgData name="KIKSTRA Jarmo" userId="7fcb8be3-c31a-4394-a3dd-a150ef08396c" providerId="ADAL" clId="{2B1F76A3-176A-4F15-ACAB-6B4B632A73EB}" dt="2021-06-10T07:47:01.613" v="4018" actId="1076"/>
          <ac:spMkLst>
            <pc:docMk/>
            <pc:sldMk cId="2444571137" sldId="258"/>
            <ac:spMk id="2" creationId="{60AFFD4B-0C20-432D-849E-24EAC7442E91}"/>
          </ac:spMkLst>
        </pc:spChg>
        <pc:spChg chg="mod">
          <ac:chgData name="KIKSTRA Jarmo" userId="7fcb8be3-c31a-4394-a3dd-a150ef08396c" providerId="ADAL" clId="{2B1F76A3-176A-4F15-ACAB-6B4B632A73EB}" dt="2021-06-09T14:04:22.129" v="878" actId="20577"/>
          <ac:spMkLst>
            <pc:docMk/>
            <pc:sldMk cId="2444571137" sldId="258"/>
            <ac:spMk id="4" creationId="{2049B8A0-9F6E-4E07-B48A-78134646E2E8}"/>
          </ac:spMkLst>
        </pc:spChg>
      </pc:sldChg>
      <pc:sldChg chg="addSp delSp modSp mod">
        <pc:chgData name="KIKSTRA Jarmo" userId="7fcb8be3-c31a-4394-a3dd-a150ef08396c" providerId="ADAL" clId="{2B1F76A3-176A-4F15-ACAB-6B4B632A73EB}" dt="2021-06-10T09:06:50.218" v="5326" actId="478"/>
        <pc:sldMkLst>
          <pc:docMk/>
          <pc:sldMk cId="2269549546" sldId="259"/>
        </pc:sldMkLst>
        <pc:spChg chg="del">
          <ac:chgData name="KIKSTRA Jarmo" userId="7fcb8be3-c31a-4394-a3dd-a150ef08396c" providerId="ADAL" clId="{2B1F76A3-176A-4F15-ACAB-6B4B632A73EB}" dt="2021-06-10T09:04:26.380" v="5302" actId="478"/>
          <ac:spMkLst>
            <pc:docMk/>
            <pc:sldMk cId="2269549546" sldId="259"/>
            <ac:spMk id="2" creationId="{7A35135F-9827-4220-B8EF-B3E6104AACE9}"/>
          </ac:spMkLst>
        </pc:spChg>
        <pc:spChg chg="add mod">
          <ac:chgData name="KIKSTRA Jarmo" userId="7fcb8be3-c31a-4394-a3dd-a150ef08396c" providerId="ADAL" clId="{2B1F76A3-176A-4F15-ACAB-6B4B632A73EB}" dt="2021-06-10T09:05:15.586" v="5308" actId="2711"/>
          <ac:spMkLst>
            <pc:docMk/>
            <pc:sldMk cId="2269549546" sldId="259"/>
            <ac:spMk id="7" creationId="{57DBAB30-53C7-4FE2-900E-86A190368968}"/>
          </ac:spMkLst>
        </pc:spChg>
        <pc:picChg chg="mod">
          <ac:chgData name="KIKSTRA Jarmo" userId="7fcb8be3-c31a-4394-a3dd-a150ef08396c" providerId="ADAL" clId="{2B1F76A3-176A-4F15-ACAB-6B4B632A73EB}" dt="2021-06-10T09:05:33.049" v="5309" actId="14100"/>
          <ac:picMkLst>
            <pc:docMk/>
            <pc:sldMk cId="2269549546" sldId="259"/>
            <ac:picMk id="3" creationId="{B9714C61-DCAE-4A83-8B63-1979C1539F6D}"/>
          </ac:picMkLst>
        </pc:picChg>
        <pc:picChg chg="add mod">
          <ac:chgData name="KIKSTRA Jarmo" userId="7fcb8be3-c31a-4394-a3dd-a150ef08396c" providerId="ADAL" clId="{2B1F76A3-176A-4F15-ACAB-6B4B632A73EB}" dt="2021-06-10T09:06:19.097" v="5322" actId="1076"/>
          <ac:picMkLst>
            <pc:docMk/>
            <pc:sldMk cId="2269549546" sldId="259"/>
            <ac:picMk id="9" creationId="{44C06682-2155-424D-B097-607A88F54DA7}"/>
          </ac:picMkLst>
        </pc:picChg>
        <pc:picChg chg="add del mod">
          <ac:chgData name="KIKSTRA Jarmo" userId="7fcb8be3-c31a-4394-a3dd-a150ef08396c" providerId="ADAL" clId="{2B1F76A3-176A-4F15-ACAB-6B4B632A73EB}" dt="2021-06-10T09:06:50.218" v="5326" actId="478"/>
          <ac:picMkLst>
            <pc:docMk/>
            <pc:sldMk cId="2269549546" sldId="259"/>
            <ac:picMk id="10" creationId="{3A9FAE2E-3F11-4620-96C2-3BF117AA1C91}"/>
          </ac:picMkLst>
        </pc:picChg>
      </pc:sldChg>
      <pc:sldChg chg="del mod modShow">
        <pc:chgData name="KIKSTRA Jarmo" userId="7fcb8be3-c31a-4394-a3dd-a150ef08396c" providerId="ADAL" clId="{2B1F76A3-176A-4F15-ACAB-6B4B632A73EB}" dt="2021-06-10T07:47:34.718" v="4025" actId="2696"/>
        <pc:sldMkLst>
          <pc:docMk/>
          <pc:sldMk cId="186202642" sldId="260"/>
        </pc:sldMkLst>
      </pc:sldChg>
      <pc:sldChg chg="add">
        <pc:chgData name="KIKSTRA Jarmo" userId="7fcb8be3-c31a-4394-a3dd-a150ef08396c" providerId="ADAL" clId="{2B1F76A3-176A-4F15-ACAB-6B4B632A73EB}" dt="2021-06-10T07:47:38.256" v="4026"/>
        <pc:sldMkLst>
          <pc:docMk/>
          <pc:sldMk cId="1065798091" sldId="260"/>
        </pc:sldMkLst>
      </pc:sldChg>
      <pc:sldChg chg="addSp delSp modSp mod modAnim modNotesTx">
        <pc:chgData name="KIKSTRA Jarmo" userId="7fcb8be3-c31a-4394-a3dd-a150ef08396c" providerId="ADAL" clId="{2B1F76A3-176A-4F15-ACAB-6B4B632A73EB}" dt="2021-06-10T07:21:40.162" v="2660" actId="1037"/>
        <pc:sldMkLst>
          <pc:docMk/>
          <pc:sldMk cId="3781459349" sldId="298"/>
        </pc:sldMkLst>
        <pc:spChg chg="mod">
          <ac:chgData name="KIKSTRA Jarmo" userId="7fcb8be3-c31a-4394-a3dd-a150ef08396c" providerId="ADAL" clId="{2B1F76A3-176A-4F15-ACAB-6B4B632A73EB}" dt="2021-06-10T07:21:40.162" v="2660" actId="1037"/>
          <ac:spMkLst>
            <pc:docMk/>
            <pc:sldMk cId="3781459349" sldId="298"/>
            <ac:spMk id="19" creationId="{2CEF3B06-0E40-43E5-8A67-60BBE7AD3F32}"/>
          </ac:spMkLst>
        </pc:spChg>
        <pc:spChg chg="mod">
          <ac:chgData name="KIKSTRA Jarmo" userId="7fcb8be3-c31a-4394-a3dd-a150ef08396c" providerId="ADAL" clId="{2B1F76A3-176A-4F15-ACAB-6B4B632A73EB}" dt="2021-06-10T07:21:40.162" v="2660" actId="1037"/>
          <ac:spMkLst>
            <pc:docMk/>
            <pc:sldMk cId="3781459349" sldId="298"/>
            <ac:spMk id="20" creationId="{2E7AE1E7-961D-48AD-9BAB-50F7D9FF0E4B}"/>
          </ac:spMkLst>
        </pc:spChg>
        <pc:grpChg chg="mod">
          <ac:chgData name="KIKSTRA Jarmo" userId="7fcb8be3-c31a-4394-a3dd-a150ef08396c" providerId="ADAL" clId="{2B1F76A3-176A-4F15-ACAB-6B4B632A73EB}" dt="2021-06-10T07:14:22.282" v="2596"/>
          <ac:grpSpMkLst>
            <pc:docMk/>
            <pc:sldMk cId="3781459349" sldId="298"/>
            <ac:grpSpMk id="10" creationId="{8A29A19B-431A-42AD-AAB1-7DF43991CFE5}"/>
          </ac:grpSpMkLst>
        </pc:grpChg>
        <pc:grpChg chg="mod">
          <ac:chgData name="KIKSTRA Jarmo" userId="7fcb8be3-c31a-4394-a3dd-a150ef08396c" providerId="ADAL" clId="{2B1F76A3-176A-4F15-ACAB-6B4B632A73EB}" dt="2021-06-10T07:14:26.207" v="2600"/>
          <ac:grpSpMkLst>
            <pc:docMk/>
            <pc:sldMk cId="3781459349" sldId="298"/>
            <ac:grpSpMk id="22" creationId="{E30C5D71-EC3E-41DE-8B1F-06ECD51D3F4E}"/>
          </ac:grpSpMkLst>
        </pc:grpChg>
        <pc:picChg chg="mod">
          <ac:chgData name="KIKSTRA Jarmo" userId="7fcb8be3-c31a-4394-a3dd-a150ef08396c" providerId="ADAL" clId="{2B1F76A3-176A-4F15-ACAB-6B4B632A73EB}" dt="2021-06-10T07:21:40.162" v="2660" actId="1037"/>
          <ac:picMkLst>
            <pc:docMk/>
            <pc:sldMk cId="3781459349" sldId="298"/>
            <ac:picMk id="18" creationId="{14AAA68C-A9D6-4E53-AA7C-1171FA0FCD7B}"/>
          </ac:picMkLst>
        </pc:picChg>
        <pc:inkChg chg="add mod">
          <ac:chgData name="KIKSTRA Jarmo" userId="7fcb8be3-c31a-4394-a3dd-a150ef08396c" providerId="ADAL" clId="{2B1F76A3-176A-4F15-ACAB-6B4B632A73EB}" dt="2021-06-10T07:21:40.162" v="2660" actId="1037"/>
          <ac:inkMkLst>
            <pc:docMk/>
            <pc:sldMk cId="3781459349" sldId="298"/>
            <ac:inkMk id="5" creationId="{C069825C-5946-4EF4-8D2D-618FAF7B8476}"/>
          </ac:inkMkLst>
        </pc:inkChg>
        <pc:inkChg chg="add">
          <ac:chgData name="KIKSTRA Jarmo" userId="7fcb8be3-c31a-4394-a3dd-a150ef08396c" providerId="ADAL" clId="{2B1F76A3-176A-4F15-ACAB-6B4B632A73EB}" dt="2021-06-10T07:13:24.812" v="2549" actId="9405"/>
          <ac:inkMkLst>
            <pc:docMk/>
            <pc:sldMk cId="3781459349" sldId="298"/>
            <ac:inkMk id="6" creationId="{68BDF538-C79B-40B2-9A6B-BD5BB3EB43E1}"/>
          </ac:inkMkLst>
        </pc:inkChg>
        <pc:inkChg chg="add del mod">
          <ac:chgData name="KIKSTRA Jarmo" userId="7fcb8be3-c31a-4394-a3dd-a150ef08396c" providerId="ADAL" clId="{2B1F76A3-176A-4F15-ACAB-6B4B632A73EB}" dt="2021-06-10T07:14:22.747" v="2597" actId="9405"/>
          <ac:inkMkLst>
            <pc:docMk/>
            <pc:sldMk cId="3781459349" sldId="298"/>
            <ac:inkMk id="7" creationId="{62A50B3B-253A-43C5-9EBF-219D55AC9BF6}"/>
          </ac:inkMkLst>
        </pc:inkChg>
        <pc:inkChg chg="add del mod">
          <ac:chgData name="KIKSTRA Jarmo" userId="7fcb8be3-c31a-4394-a3dd-a150ef08396c" providerId="ADAL" clId="{2B1F76A3-176A-4F15-ACAB-6B4B632A73EB}" dt="2021-06-10T07:14:22.282" v="2596"/>
          <ac:inkMkLst>
            <pc:docMk/>
            <pc:sldMk cId="3781459349" sldId="298"/>
            <ac:inkMk id="8" creationId="{2958D501-BBC9-4887-BC3D-24752995B59F}"/>
          </ac:inkMkLst>
        </pc:inkChg>
        <pc:inkChg chg="add mod">
          <ac:chgData name="KIKSTRA Jarmo" userId="7fcb8be3-c31a-4394-a3dd-a150ef08396c" providerId="ADAL" clId="{2B1F76A3-176A-4F15-ACAB-6B4B632A73EB}" dt="2021-06-10T07:14:26.207" v="2600"/>
          <ac:inkMkLst>
            <pc:docMk/>
            <pc:sldMk cId="3781459349" sldId="298"/>
            <ac:inkMk id="11" creationId="{448052A8-D0A8-4A1C-AC6A-609DB2DB1BB9}"/>
          </ac:inkMkLst>
        </pc:inkChg>
        <pc:inkChg chg="add mod">
          <ac:chgData name="KIKSTRA Jarmo" userId="7fcb8be3-c31a-4394-a3dd-a150ef08396c" providerId="ADAL" clId="{2B1F76A3-176A-4F15-ACAB-6B4B632A73EB}" dt="2021-06-10T07:14:26.207" v="2600"/>
          <ac:inkMkLst>
            <pc:docMk/>
            <pc:sldMk cId="3781459349" sldId="298"/>
            <ac:inkMk id="12" creationId="{662FF5C9-B478-44E2-B3EF-17CF54A8CEAA}"/>
          </ac:inkMkLst>
        </pc:inkChg>
      </pc:sldChg>
      <pc:sldChg chg="modSp mod modAnim modNotesTx">
        <pc:chgData name="KIKSTRA Jarmo" userId="7fcb8be3-c31a-4394-a3dd-a150ef08396c" providerId="ADAL" clId="{2B1F76A3-176A-4F15-ACAB-6B4B632A73EB}" dt="2021-06-10T07:30:21.992" v="3093" actId="1076"/>
        <pc:sldMkLst>
          <pc:docMk/>
          <pc:sldMk cId="1852339892" sldId="302"/>
        </pc:sldMkLst>
        <pc:spChg chg="mod">
          <ac:chgData name="KIKSTRA Jarmo" userId="7fcb8be3-c31a-4394-a3dd-a150ef08396c" providerId="ADAL" clId="{2B1F76A3-176A-4F15-ACAB-6B4B632A73EB}" dt="2021-06-10T07:25:24.069" v="2748" actId="27636"/>
          <ac:spMkLst>
            <pc:docMk/>
            <pc:sldMk cId="1852339892" sldId="302"/>
            <ac:spMk id="4" creationId="{8274AA1E-ED79-4E0B-99E7-F18468F05EDB}"/>
          </ac:spMkLst>
        </pc:spChg>
        <pc:spChg chg="mod">
          <ac:chgData name="KIKSTRA Jarmo" userId="7fcb8be3-c31a-4394-a3dd-a150ef08396c" providerId="ADAL" clId="{2B1F76A3-176A-4F15-ACAB-6B4B632A73EB}" dt="2021-06-10T07:26:49.304" v="2848" actId="20577"/>
          <ac:spMkLst>
            <pc:docMk/>
            <pc:sldMk cId="1852339892" sldId="302"/>
            <ac:spMk id="7" creationId="{A4C17800-842F-4A25-A040-E0BC8FEBCF2E}"/>
          </ac:spMkLst>
        </pc:spChg>
        <pc:spChg chg="mod">
          <ac:chgData name="KIKSTRA Jarmo" userId="7fcb8be3-c31a-4394-a3dd-a150ef08396c" providerId="ADAL" clId="{2B1F76A3-176A-4F15-ACAB-6B4B632A73EB}" dt="2021-06-10T07:30:21.992" v="3093" actId="1076"/>
          <ac:spMkLst>
            <pc:docMk/>
            <pc:sldMk cId="1852339892" sldId="302"/>
            <ac:spMk id="10" creationId="{493E70D0-B992-4BF9-A44B-EE084D459622}"/>
          </ac:spMkLst>
        </pc:spChg>
      </pc:sldChg>
      <pc:sldChg chg="mod modShow">
        <pc:chgData name="KIKSTRA Jarmo" userId="7fcb8be3-c31a-4394-a3dd-a150ef08396c" providerId="ADAL" clId="{2B1F76A3-176A-4F15-ACAB-6B4B632A73EB}" dt="2021-06-09T07:56:18.559" v="4" actId="729"/>
        <pc:sldMkLst>
          <pc:docMk/>
          <pc:sldMk cId="2601677047" sldId="313"/>
        </pc:sldMkLst>
      </pc:sldChg>
      <pc:sldChg chg="modSp">
        <pc:chgData name="KIKSTRA Jarmo" userId="7fcb8be3-c31a-4394-a3dd-a150ef08396c" providerId="ADAL" clId="{2B1F76A3-176A-4F15-ACAB-6B4B632A73EB}" dt="2021-06-10T08:50:22.822" v="4884" actId="20577"/>
        <pc:sldMkLst>
          <pc:docMk/>
          <pc:sldMk cId="2106167475" sldId="315"/>
        </pc:sldMkLst>
        <pc:graphicFrameChg chg="mod">
          <ac:chgData name="KIKSTRA Jarmo" userId="7fcb8be3-c31a-4394-a3dd-a150ef08396c" providerId="ADAL" clId="{2B1F76A3-176A-4F15-ACAB-6B4B632A73EB}" dt="2021-06-10T08:50:22.822" v="4884" actId="20577"/>
          <ac:graphicFrameMkLst>
            <pc:docMk/>
            <pc:sldMk cId="2106167475" sldId="315"/>
            <ac:graphicFrameMk id="6" creationId="{9AF00C82-6032-4CE2-A3C7-B7C1ABFF61E6}"/>
          </ac:graphicFrameMkLst>
        </pc:graphicFrameChg>
      </pc:sldChg>
      <pc:sldChg chg="addSp modSp modAnim">
        <pc:chgData name="KIKSTRA Jarmo" userId="7fcb8be3-c31a-4394-a3dd-a150ef08396c" providerId="ADAL" clId="{2B1F76A3-176A-4F15-ACAB-6B4B632A73EB}" dt="2021-06-10T07:47:04.271" v="4019"/>
        <pc:sldMkLst>
          <pc:docMk/>
          <pc:sldMk cId="918438563" sldId="325"/>
        </pc:sldMkLst>
        <pc:spChg chg="add mod">
          <ac:chgData name="KIKSTRA Jarmo" userId="7fcb8be3-c31a-4394-a3dd-a150ef08396c" providerId="ADAL" clId="{2B1F76A3-176A-4F15-ACAB-6B4B632A73EB}" dt="2021-06-10T07:47:04.271" v="4019"/>
          <ac:spMkLst>
            <pc:docMk/>
            <pc:sldMk cId="918438563" sldId="325"/>
            <ac:spMk id="13" creationId="{22C2BE08-C44C-4222-8872-119FBBA8C461}"/>
          </ac:spMkLst>
        </pc:spChg>
      </pc:sldChg>
      <pc:sldChg chg="addSp modSp mod modAnim">
        <pc:chgData name="KIKSTRA Jarmo" userId="7fcb8be3-c31a-4394-a3dd-a150ef08396c" providerId="ADAL" clId="{2B1F76A3-176A-4F15-ACAB-6B4B632A73EB}" dt="2021-06-10T08:51:43.194" v="4889"/>
        <pc:sldMkLst>
          <pc:docMk/>
          <pc:sldMk cId="4117285803" sldId="326"/>
        </pc:sldMkLst>
        <pc:spChg chg="mod">
          <ac:chgData name="KIKSTRA Jarmo" userId="7fcb8be3-c31a-4394-a3dd-a150ef08396c" providerId="ADAL" clId="{2B1F76A3-176A-4F15-ACAB-6B4B632A73EB}" dt="2021-06-09T14:01:30.259" v="806" actId="14100"/>
          <ac:spMkLst>
            <pc:docMk/>
            <pc:sldMk cId="4117285803" sldId="326"/>
            <ac:spMk id="14" creationId="{8B1A9C91-795F-437B-87E8-4BDBB5C692B7}"/>
          </ac:spMkLst>
        </pc:spChg>
        <pc:spChg chg="add mod">
          <ac:chgData name="KIKSTRA Jarmo" userId="7fcb8be3-c31a-4394-a3dd-a150ef08396c" providerId="ADAL" clId="{2B1F76A3-176A-4F15-ACAB-6B4B632A73EB}" dt="2021-06-10T07:47:24.438" v="4024" actId="5793"/>
          <ac:spMkLst>
            <pc:docMk/>
            <pc:sldMk cId="4117285803" sldId="326"/>
            <ac:spMk id="15" creationId="{1798F2BF-D07D-4506-901F-7A05CE81AF10}"/>
          </ac:spMkLst>
        </pc:spChg>
        <pc:spChg chg="mod">
          <ac:chgData name="KIKSTRA Jarmo" userId="7fcb8be3-c31a-4394-a3dd-a150ef08396c" providerId="ADAL" clId="{2B1F76A3-176A-4F15-ACAB-6B4B632A73EB}" dt="2021-06-09T14:01:09.170" v="803" actId="1076"/>
          <ac:spMkLst>
            <pc:docMk/>
            <pc:sldMk cId="4117285803" sldId="326"/>
            <ac:spMk id="16" creationId="{64D3A6A7-11A8-49F8-A939-2D1AA396368F}"/>
          </ac:spMkLst>
        </pc:spChg>
        <pc:picChg chg="mod">
          <ac:chgData name="KIKSTRA Jarmo" userId="7fcb8be3-c31a-4394-a3dd-a150ef08396c" providerId="ADAL" clId="{2B1F76A3-176A-4F15-ACAB-6B4B632A73EB}" dt="2021-06-09T14:01:09.170" v="803" actId="1076"/>
          <ac:picMkLst>
            <pc:docMk/>
            <pc:sldMk cId="4117285803" sldId="326"/>
            <ac:picMk id="7" creationId="{46671A44-9658-44DC-B528-344B4920554A}"/>
          </ac:picMkLst>
        </pc:picChg>
        <pc:picChg chg="mod ord">
          <ac:chgData name="KIKSTRA Jarmo" userId="7fcb8be3-c31a-4394-a3dd-a150ef08396c" providerId="ADAL" clId="{2B1F76A3-176A-4F15-ACAB-6B4B632A73EB}" dt="2021-06-10T08:51:25.885" v="4888" actId="1076"/>
          <ac:picMkLst>
            <pc:docMk/>
            <pc:sldMk cId="4117285803" sldId="326"/>
            <ac:picMk id="10" creationId="{FB0B619E-17F4-4093-85C0-7F777E9B0FD6}"/>
          </ac:picMkLst>
        </pc:picChg>
        <pc:cxnChg chg="mod">
          <ac:chgData name="KIKSTRA Jarmo" userId="7fcb8be3-c31a-4394-a3dd-a150ef08396c" providerId="ADAL" clId="{2B1F76A3-176A-4F15-ACAB-6B4B632A73EB}" dt="2021-06-09T14:01:18.096" v="804" actId="1076"/>
          <ac:cxnSpMkLst>
            <pc:docMk/>
            <pc:sldMk cId="4117285803" sldId="326"/>
            <ac:cxnSpMk id="9" creationId="{594DE35F-DE0C-402E-BC78-D5060A002E50}"/>
          </ac:cxnSpMkLst>
        </pc:cxnChg>
        <pc:cxnChg chg="mod">
          <ac:chgData name="KIKSTRA Jarmo" userId="7fcb8be3-c31a-4394-a3dd-a150ef08396c" providerId="ADAL" clId="{2B1F76A3-176A-4F15-ACAB-6B4B632A73EB}" dt="2021-06-09T14:01:20.617" v="805" actId="1076"/>
          <ac:cxnSpMkLst>
            <pc:docMk/>
            <pc:sldMk cId="4117285803" sldId="326"/>
            <ac:cxnSpMk id="12" creationId="{40DFDC6B-F2E1-4239-9743-54B6D88C676C}"/>
          </ac:cxnSpMkLst>
        </pc:cxnChg>
      </pc:sldChg>
      <pc:sldChg chg="addSp delSp modSp mod delAnim modAnim modNotesTx">
        <pc:chgData name="KIKSTRA Jarmo" userId="7fcb8be3-c31a-4394-a3dd-a150ef08396c" providerId="ADAL" clId="{2B1F76A3-176A-4F15-ACAB-6B4B632A73EB}" dt="2021-06-10T07:47:18.623" v="4023"/>
        <pc:sldMkLst>
          <pc:docMk/>
          <pc:sldMk cId="301058470" sldId="327"/>
        </pc:sldMkLst>
        <pc:spChg chg="add del mod">
          <ac:chgData name="KIKSTRA Jarmo" userId="7fcb8be3-c31a-4394-a3dd-a150ef08396c" providerId="ADAL" clId="{2B1F76A3-176A-4F15-ACAB-6B4B632A73EB}" dt="2021-06-09T09:09:43.708" v="51" actId="478"/>
          <ac:spMkLst>
            <pc:docMk/>
            <pc:sldMk cId="301058470" sldId="327"/>
            <ac:spMk id="4" creationId="{B175681E-2590-481A-8ECA-D94CF0C27E5A}"/>
          </ac:spMkLst>
        </pc:spChg>
        <pc:spChg chg="add mod">
          <ac:chgData name="KIKSTRA Jarmo" userId="7fcb8be3-c31a-4394-a3dd-a150ef08396c" providerId="ADAL" clId="{2B1F76A3-176A-4F15-ACAB-6B4B632A73EB}" dt="2021-06-10T07:47:18.623" v="4023"/>
          <ac:spMkLst>
            <pc:docMk/>
            <pc:sldMk cId="301058470" sldId="327"/>
            <ac:spMk id="6" creationId="{FB475C61-4711-4DC5-970A-E48145FFC308}"/>
          </ac:spMkLst>
        </pc:spChg>
        <pc:spChg chg="mod">
          <ac:chgData name="KIKSTRA Jarmo" userId="7fcb8be3-c31a-4394-a3dd-a150ef08396c" providerId="ADAL" clId="{2B1F76A3-176A-4F15-ACAB-6B4B632A73EB}" dt="2021-06-09T09:09:55.110" v="56" actId="20577"/>
          <ac:spMkLst>
            <pc:docMk/>
            <pc:sldMk cId="301058470" sldId="327"/>
            <ac:spMk id="8" creationId="{45FFCF58-9CF2-46D0-AB41-C0FE9C7C080A}"/>
          </ac:spMkLst>
        </pc:spChg>
        <pc:spChg chg="add mod">
          <ac:chgData name="KIKSTRA Jarmo" userId="7fcb8be3-c31a-4394-a3dd-a150ef08396c" providerId="ADAL" clId="{2B1F76A3-176A-4F15-ACAB-6B4B632A73EB}" dt="2021-06-10T07:45:58.964" v="4015" actId="20577"/>
          <ac:spMkLst>
            <pc:docMk/>
            <pc:sldMk cId="301058470" sldId="327"/>
            <ac:spMk id="9" creationId="{7B425FB7-4957-41A1-8849-1B2434AB54EF}"/>
          </ac:spMkLst>
        </pc:spChg>
        <pc:picChg chg="del">
          <ac:chgData name="KIKSTRA Jarmo" userId="7fcb8be3-c31a-4394-a3dd-a150ef08396c" providerId="ADAL" clId="{2B1F76A3-176A-4F15-ACAB-6B4B632A73EB}" dt="2021-06-09T09:09:29.178" v="48" actId="478"/>
          <ac:picMkLst>
            <pc:docMk/>
            <pc:sldMk cId="301058470" sldId="327"/>
            <ac:picMk id="11" creationId="{F8863F3F-F548-4199-9A13-45685498D489}"/>
          </ac:picMkLst>
        </pc:picChg>
        <pc:picChg chg="del">
          <ac:chgData name="KIKSTRA Jarmo" userId="7fcb8be3-c31a-4394-a3dd-a150ef08396c" providerId="ADAL" clId="{2B1F76A3-176A-4F15-ACAB-6B4B632A73EB}" dt="2021-06-09T09:09:45.450" v="52" actId="478"/>
          <ac:picMkLst>
            <pc:docMk/>
            <pc:sldMk cId="301058470" sldId="327"/>
            <ac:picMk id="18" creationId="{91E84578-76DF-44BE-B237-094F4A67E55F}"/>
          </ac:picMkLst>
        </pc:picChg>
      </pc:sldChg>
      <pc:sldChg chg="addSp delSp modSp mod modShow">
        <pc:chgData name="KIKSTRA Jarmo" userId="7fcb8be3-c31a-4394-a3dd-a150ef08396c" providerId="ADAL" clId="{2B1F76A3-176A-4F15-ACAB-6B4B632A73EB}" dt="2021-06-10T07:40:38.897" v="3680" actId="1076"/>
        <pc:sldMkLst>
          <pc:docMk/>
          <pc:sldMk cId="1314439562" sldId="328"/>
        </pc:sldMkLst>
        <pc:spChg chg="mod">
          <ac:chgData name="KIKSTRA Jarmo" userId="7fcb8be3-c31a-4394-a3dd-a150ef08396c" providerId="ADAL" clId="{2B1F76A3-176A-4F15-ACAB-6B4B632A73EB}" dt="2021-06-09T07:56:29.453" v="6" actId="1076"/>
          <ac:spMkLst>
            <pc:docMk/>
            <pc:sldMk cId="1314439562" sldId="328"/>
            <ac:spMk id="3" creationId="{B06D639D-7102-422C-8C65-2DA9514E8B3B}"/>
          </ac:spMkLst>
        </pc:spChg>
        <pc:spChg chg="del mod">
          <ac:chgData name="KIKSTRA Jarmo" userId="7fcb8be3-c31a-4394-a3dd-a150ef08396c" providerId="ADAL" clId="{2B1F76A3-176A-4F15-ACAB-6B4B632A73EB}" dt="2021-06-10T07:39:56.732" v="3622" actId="478"/>
          <ac:spMkLst>
            <pc:docMk/>
            <pc:sldMk cId="1314439562" sldId="328"/>
            <ac:spMk id="5" creationId="{A0000633-58B0-4130-AF9C-EE36D7289021}"/>
          </ac:spMkLst>
        </pc:spChg>
        <pc:spChg chg="add mod">
          <ac:chgData name="KIKSTRA Jarmo" userId="7fcb8be3-c31a-4394-a3dd-a150ef08396c" providerId="ADAL" clId="{2B1F76A3-176A-4F15-ACAB-6B4B632A73EB}" dt="2021-06-10T07:40:38.897" v="3680" actId="1076"/>
          <ac:spMkLst>
            <pc:docMk/>
            <pc:sldMk cId="1314439562" sldId="328"/>
            <ac:spMk id="9" creationId="{B136C396-6A61-4D89-BD44-32D3042DA257}"/>
          </ac:spMkLst>
        </pc:spChg>
        <pc:picChg chg="mod">
          <ac:chgData name="KIKSTRA Jarmo" userId="7fcb8be3-c31a-4394-a3dd-a150ef08396c" providerId="ADAL" clId="{2B1F76A3-176A-4F15-ACAB-6B4B632A73EB}" dt="2021-06-09T07:56:35.796" v="7" actId="1076"/>
          <ac:picMkLst>
            <pc:docMk/>
            <pc:sldMk cId="1314439562" sldId="328"/>
            <ac:picMk id="8" creationId="{B0D58A26-499C-4387-8413-96D45D601924}"/>
          </ac:picMkLst>
        </pc:picChg>
        <pc:picChg chg="mod ord">
          <ac:chgData name="KIKSTRA Jarmo" userId="7fcb8be3-c31a-4394-a3dd-a150ef08396c" providerId="ADAL" clId="{2B1F76A3-176A-4F15-ACAB-6B4B632A73EB}" dt="2021-06-09T07:57:13.409" v="39" actId="1038"/>
          <ac:picMkLst>
            <pc:docMk/>
            <pc:sldMk cId="1314439562" sldId="328"/>
            <ac:picMk id="10" creationId="{5A25EE07-98B8-4B78-B240-E9A6526F8A03}"/>
          </ac:picMkLst>
        </pc:picChg>
      </pc:sldChg>
      <pc:sldChg chg="add">
        <pc:chgData name="KIKSTRA Jarmo" userId="7fcb8be3-c31a-4394-a3dd-a150ef08396c" providerId="ADAL" clId="{2B1F76A3-176A-4F15-ACAB-6B4B632A73EB}" dt="2021-06-10T07:47:38.256" v="4026"/>
        <pc:sldMkLst>
          <pc:docMk/>
          <pc:sldMk cId="529397572" sldId="332"/>
        </pc:sldMkLst>
      </pc:sldChg>
      <pc:sldChg chg="del mod modShow">
        <pc:chgData name="KIKSTRA Jarmo" userId="7fcb8be3-c31a-4394-a3dd-a150ef08396c" providerId="ADAL" clId="{2B1F76A3-176A-4F15-ACAB-6B4B632A73EB}" dt="2021-06-10T07:47:34.718" v="4025" actId="2696"/>
        <pc:sldMkLst>
          <pc:docMk/>
          <pc:sldMk cId="3956040860" sldId="332"/>
        </pc:sldMkLst>
      </pc:sldChg>
      <pc:sldChg chg="add">
        <pc:chgData name="KIKSTRA Jarmo" userId="7fcb8be3-c31a-4394-a3dd-a150ef08396c" providerId="ADAL" clId="{2B1F76A3-176A-4F15-ACAB-6B4B632A73EB}" dt="2021-06-10T07:47:38.256" v="4026"/>
        <pc:sldMkLst>
          <pc:docMk/>
          <pc:sldMk cId="99581450" sldId="333"/>
        </pc:sldMkLst>
      </pc:sldChg>
      <pc:sldChg chg="del mod modShow">
        <pc:chgData name="KIKSTRA Jarmo" userId="7fcb8be3-c31a-4394-a3dd-a150ef08396c" providerId="ADAL" clId="{2B1F76A3-176A-4F15-ACAB-6B4B632A73EB}" dt="2021-06-10T07:47:34.718" v="4025" actId="2696"/>
        <pc:sldMkLst>
          <pc:docMk/>
          <pc:sldMk cId="2229762388" sldId="333"/>
        </pc:sldMkLst>
      </pc:sldChg>
      <pc:sldChg chg="addSp delSp modSp mod modAnim modNotesTx">
        <pc:chgData name="KIKSTRA Jarmo" userId="7fcb8be3-c31a-4394-a3dd-a150ef08396c" providerId="ADAL" clId="{2B1F76A3-176A-4F15-ACAB-6B4B632A73EB}" dt="2021-06-10T07:59:54.456" v="4881"/>
        <pc:sldMkLst>
          <pc:docMk/>
          <pc:sldMk cId="3453104633" sldId="335"/>
        </pc:sldMkLst>
        <pc:spChg chg="mod">
          <ac:chgData name="KIKSTRA Jarmo" userId="7fcb8be3-c31a-4394-a3dd-a150ef08396c" providerId="ADAL" clId="{2B1F76A3-176A-4F15-ACAB-6B4B632A73EB}" dt="2021-06-10T06:56:41.091" v="2184" actId="14100"/>
          <ac:spMkLst>
            <pc:docMk/>
            <pc:sldMk cId="3453104633" sldId="335"/>
            <ac:spMk id="5" creationId="{96D3DBD8-2EB8-4B6B-9429-B535EBCD86A7}"/>
          </ac:spMkLst>
        </pc:spChg>
        <pc:spChg chg="del">
          <ac:chgData name="KIKSTRA Jarmo" userId="7fcb8be3-c31a-4394-a3dd-a150ef08396c" providerId="ADAL" clId="{2B1F76A3-176A-4F15-ACAB-6B4B632A73EB}" dt="2021-06-10T06:55:52.377" v="2177" actId="478"/>
          <ac:spMkLst>
            <pc:docMk/>
            <pc:sldMk cId="3453104633" sldId="335"/>
            <ac:spMk id="16" creationId="{757E406C-6A3C-4AA5-A35D-4BCE8BB0CB79}"/>
          </ac:spMkLst>
        </pc:spChg>
        <pc:spChg chg="del">
          <ac:chgData name="KIKSTRA Jarmo" userId="7fcb8be3-c31a-4394-a3dd-a150ef08396c" providerId="ADAL" clId="{2B1F76A3-176A-4F15-ACAB-6B4B632A73EB}" dt="2021-06-10T06:55:55.689" v="2178" actId="478"/>
          <ac:spMkLst>
            <pc:docMk/>
            <pc:sldMk cId="3453104633" sldId="335"/>
            <ac:spMk id="17" creationId="{DE8944CF-E01F-45C0-8E6C-EC4B5BB3540E}"/>
          </ac:spMkLst>
        </pc:spChg>
        <pc:spChg chg="add mod">
          <ac:chgData name="KIKSTRA Jarmo" userId="7fcb8be3-c31a-4394-a3dd-a150ef08396c" providerId="ADAL" clId="{2B1F76A3-176A-4F15-ACAB-6B4B632A73EB}" dt="2021-06-10T07:02:48.360" v="2276"/>
          <ac:spMkLst>
            <pc:docMk/>
            <pc:sldMk cId="3453104633" sldId="335"/>
            <ac:spMk id="22" creationId="{66D5F282-2C0C-4F60-9B00-51D7976660ED}"/>
          </ac:spMkLst>
        </pc:spChg>
        <pc:spChg chg="add mod">
          <ac:chgData name="KIKSTRA Jarmo" userId="7fcb8be3-c31a-4394-a3dd-a150ef08396c" providerId="ADAL" clId="{2B1F76A3-176A-4F15-ACAB-6B4B632A73EB}" dt="2021-06-10T07:02:48.360" v="2276"/>
          <ac:spMkLst>
            <pc:docMk/>
            <pc:sldMk cId="3453104633" sldId="335"/>
            <ac:spMk id="23" creationId="{DE9FB7B7-9BC7-4015-B6AD-59B797A241F3}"/>
          </ac:spMkLst>
        </pc:spChg>
        <pc:spChg chg="del">
          <ac:chgData name="KIKSTRA Jarmo" userId="7fcb8be3-c31a-4394-a3dd-a150ef08396c" providerId="ADAL" clId="{2B1F76A3-176A-4F15-ACAB-6B4B632A73EB}" dt="2021-06-10T07:02:22.217" v="2267" actId="478"/>
          <ac:spMkLst>
            <pc:docMk/>
            <pc:sldMk cId="3453104633" sldId="335"/>
            <ac:spMk id="27" creationId="{48636A7F-5A73-4B7F-97BE-5BEA9F00E977}"/>
          </ac:spMkLst>
        </pc:spChg>
        <pc:spChg chg="del">
          <ac:chgData name="KIKSTRA Jarmo" userId="7fcb8be3-c31a-4394-a3dd-a150ef08396c" providerId="ADAL" clId="{2B1F76A3-176A-4F15-ACAB-6B4B632A73EB}" dt="2021-06-10T07:02:22.217" v="2267" actId="478"/>
          <ac:spMkLst>
            <pc:docMk/>
            <pc:sldMk cId="3453104633" sldId="335"/>
            <ac:spMk id="28" creationId="{4FA85CCD-E153-4C8D-B8B3-D696DA035E15}"/>
          </ac:spMkLst>
        </pc:spChg>
        <pc:spChg chg="add mod">
          <ac:chgData name="KIKSTRA Jarmo" userId="7fcb8be3-c31a-4394-a3dd-a150ef08396c" providerId="ADAL" clId="{2B1F76A3-176A-4F15-ACAB-6B4B632A73EB}" dt="2021-06-10T07:12:21.206" v="2545"/>
          <ac:spMkLst>
            <pc:docMk/>
            <pc:sldMk cId="3453104633" sldId="335"/>
            <ac:spMk id="31" creationId="{2F6E62D0-A1FC-4AA0-B522-E830F33524A2}"/>
          </ac:spMkLst>
        </pc:spChg>
        <pc:spChg chg="add del mod">
          <ac:chgData name="KIKSTRA Jarmo" userId="7fcb8be3-c31a-4394-a3dd-a150ef08396c" providerId="ADAL" clId="{2B1F76A3-176A-4F15-ACAB-6B4B632A73EB}" dt="2021-06-10T07:12:24.763" v="2546" actId="478"/>
          <ac:spMkLst>
            <pc:docMk/>
            <pc:sldMk cId="3453104633" sldId="335"/>
            <ac:spMk id="32" creationId="{DE0D1713-454F-4AEE-A2D3-FFB33BBA5569}"/>
          </ac:spMkLst>
        </pc:spChg>
        <pc:picChg chg="add del mod ord">
          <ac:chgData name="KIKSTRA Jarmo" userId="7fcb8be3-c31a-4394-a3dd-a150ef08396c" providerId="ADAL" clId="{2B1F76A3-176A-4F15-ACAB-6B4B632A73EB}" dt="2021-06-10T07:08:56.412" v="2522" actId="478"/>
          <ac:picMkLst>
            <pc:docMk/>
            <pc:sldMk cId="3453104633" sldId="335"/>
            <ac:picMk id="6" creationId="{5F6C6D69-BB13-45DD-AB42-9231F5D15112}"/>
          </ac:picMkLst>
        </pc:picChg>
        <pc:picChg chg="del mod">
          <ac:chgData name="KIKSTRA Jarmo" userId="7fcb8be3-c31a-4394-a3dd-a150ef08396c" providerId="ADAL" clId="{2B1F76A3-176A-4F15-ACAB-6B4B632A73EB}" dt="2021-06-10T06:55:46.177" v="2174" actId="478"/>
          <ac:picMkLst>
            <pc:docMk/>
            <pc:sldMk cId="3453104633" sldId="335"/>
            <ac:picMk id="12" creationId="{2D57FD1A-B613-4235-85BD-2E445F2B83E4}"/>
          </ac:picMkLst>
        </pc:picChg>
        <pc:picChg chg="del">
          <ac:chgData name="KIKSTRA Jarmo" userId="7fcb8be3-c31a-4394-a3dd-a150ef08396c" providerId="ADAL" clId="{2B1F76A3-176A-4F15-ACAB-6B4B632A73EB}" dt="2021-06-10T07:02:19.910" v="2266" actId="478"/>
          <ac:picMkLst>
            <pc:docMk/>
            <pc:sldMk cId="3453104633" sldId="335"/>
            <ac:picMk id="14" creationId="{D7759F5E-2947-4AE3-B7E6-94A47064B12B}"/>
          </ac:picMkLst>
        </pc:picChg>
        <pc:picChg chg="add mod">
          <ac:chgData name="KIKSTRA Jarmo" userId="7fcb8be3-c31a-4394-a3dd-a150ef08396c" providerId="ADAL" clId="{2B1F76A3-176A-4F15-ACAB-6B4B632A73EB}" dt="2021-06-10T07:02:14.028" v="2265"/>
          <ac:picMkLst>
            <pc:docMk/>
            <pc:sldMk cId="3453104633" sldId="335"/>
            <ac:picMk id="18" creationId="{6A1B49B8-08EB-41D4-8CE9-BFB36DE8C31C}"/>
          </ac:picMkLst>
        </pc:picChg>
        <pc:picChg chg="add del mod">
          <ac:chgData name="KIKSTRA Jarmo" userId="7fcb8be3-c31a-4394-a3dd-a150ef08396c" providerId="ADAL" clId="{2B1F76A3-176A-4F15-ACAB-6B4B632A73EB}" dt="2021-06-10T07:12:20.874" v="2544" actId="478"/>
          <ac:picMkLst>
            <pc:docMk/>
            <pc:sldMk cId="3453104633" sldId="335"/>
            <ac:picMk id="29" creationId="{8984D38B-F505-493C-948A-18FCABF4762E}"/>
          </ac:picMkLst>
        </pc:picChg>
        <pc:picChg chg="add mod modCrop">
          <ac:chgData name="KIKSTRA Jarmo" userId="7fcb8be3-c31a-4394-a3dd-a150ef08396c" providerId="ADAL" clId="{2B1F76A3-176A-4F15-ACAB-6B4B632A73EB}" dt="2021-06-10T07:12:29.182" v="2547" actId="732"/>
          <ac:picMkLst>
            <pc:docMk/>
            <pc:sldMk cId="3453104633" sldId="335"/>
            <ac:picMk id="30" creationId="{90137219-FCF9-4C45-89B1-D71D5207B86D}"/>
          </ac:picMkLst>
        </pc:picChg>
        <pc:cxnChg chg="add mod">
          <ac:chgData name="KIKSTRA Jarmo" userId="7fcb8be3-c31a-4394-a3dd-a150ef08396c" providerId="ADAL" clId="{2B1F76A3-176A-4F15-ACAB-6B4B632A73EB}" dt="2021-06-10T07:02:48.360" v="2276"/>
          <ac:cxnSpMkLst>
            <pc:docMk/>
            <pc:sldMk cId="3453104633" sldId="335"/>
            <ac:cxnSpMk id="19" creationId="{BA53DBE2-87A7-4EB7-A3A7-CC47008F29EF}"/>
          </ac:cxnSpMkLst>
        </pc:cxnChg>
        <pc:cxnChg chg="add mod">
          <ac:chgData name="KIKSTRA Jarmo" userId="7fcb8be3-c31a-4394-a3dd-a150ef08396c" providerId="ADAL" clId="{2B1F76A3-176A-4F15-ACAB-6B4B632A73EB}" dt="2021-06-10T07:02:48.360" v="2276"/>
          <ac:cxnSpMkLst>
            <pc:docMk/>
            <pc:sldMk cId="3453104633" sldId="335"/>
            <ac:cxnSpMk id="20" creationId="{F2851BE1-69BF-45FF-BBB1-C29485E015FC}"/>
          </ac:cxnSpMkLst>
        </pc:cxnChg>
        <pc:cxnChg chg="add mod">
          <ac:chgData name="KIKSTRA Jarmo" userId="7fcb8be3-c31a-4394-a3dd-a150ef08396c" providerId="ADAL" clId="{2B1F76A3-176A-4F15-ACAB-6B4B632A73EB}" dt="2021-06-10T07:02:48.360" v="2276"/>
          <ac:cxnSpMkLst>
            <pc:docMk/>
            <pc:sldMk cId="3453104633" sldId="335"/>
            <ac:cxnSpMk id="21" creationId="{D2ACB7D6-2935-4044-8A03-DF74F76CC927}"/>
          </ac:cxnSpMkLst>
        </pc:cxnChg>
        <pc:cxnChg chg="del">
          <ac:chgData name="KIKSTRA Jarmo" userId="7fcb8be3-c31a-4394-a3dd-a150ef08396c" providerId="ADAL" clId="{2B1F76A3-176A-4F15-ACAB-6B4B632A73EB}" dt="2021-06-10T07:02:22.217" v="2267" actId="478"/>
          <ac:cxnSpMkLst>
            <pc:docMk/>
            <pc:sldMk cId="3453104633" sldId="335"/>
            <ac:cxnSpMk id="24" creationId="{701CAD3D-C6E5-4803-A0F7-2609CC23FA7C}"/>
          </ac:cxnSpMkLst>
        </pc:cxnChg>
        <pc:cxnChg chg="del">
          <ac:chgData name="KIKSTRA Jarmo" userId="7fcb8be3-c31a-4394-a3dd-a150ef08396c" providerId="ADAL" clId="{2B1F76A3-176A-4F15-ACAB-6B4B632A73EB}" dt="2021-06-10T07:02:22.217" v="2267" actId="478"/>
          <ac:cxnSpMkLst>
            <pc:docMk/>
            <pc:sldMk cId="3453104633" sldId="335"/>
            <ac:cxnSpMk id="25" creationId="{615E12D6-4E62-4EA3-9670-A2EA2E26394B}"/>
          </ac:cxnSpMkLst>
        </pc:cxnChg>
        <pc:cxnChg chg="del">
          <ac:chgData name="KIKSTRA Jarmo" userId="7fcb8be3-c31a-4394-a3dd-a150ef08396c" providerId="ADAL" clId="{2B1F76A3-176A-4F15-ACAB-6B4B632A73EB}" dt="2021-06-10T07:02:22.217" v="2267" actId="478"/>
          <ac:cxnSpMkLst>
            <pc:docMk/>
            <pc:sldMk cId="3453104633" sldId="335"/>
            <ac:cxnSpMk id="26" creationId="{7253621C-5BDD-4C0B-8F8E-AED569618806}"/>
          </ac:cxnSpMkLst>
        </pc:cxnChg>
      </pc:sldChg>
      <pc:sldChg chg="addSp delSp modSp mod modNotesTx">
        <pc:chgData name="KIKSTRA Jarmo" userId="7fcb8be3-c31a-4394-a3dd-a150ef08396c" providerId="ADAL" clId="{2B1F76A3-176A-4F15-ACAB-6B4B632A73EB}" dt="2021-06-10T07:59:48.323" v="4880" actId="113"/>
        <pc:sldMkLst>
          <pc:docMk/>
          <pc:sldMk cId="2629751712" sldId="336"/>
        </pc:sldMkLst>
        <pc:spChg chg="mod">
          <ac:chgData name="KIKSTRA Jarmo" userId="7fcb8be3-c31a-4394-a3dd-a150ef08396c" providerId="ADAL" clId="{2B1F76A3-176A-4F15-ACAB-6B4B632A73EB}" dt="2021-06-10T06:57:47.280" v="2189" actId="14100"/>
          <ac:spMkLst>
            <pc:docMk/>
            <pc:sldMk cId="2629751712" sldId="336"/>
            <ac:spMk id="5" creationId="{96D3DBD8-2EB8-4B6B-9429-B535EBCD86A7}"/>
          </ac:spMkLst>
        </pc:spChg>
        <pc:spChg chg="del">
          <ac:chgData name="KIKSTRA Jarmo" userId="7fcb8be3-c31a-4394-a3dd-a150ef08396c" providerId="ADAL" clId="{2B1F76A3-176A-4F15-ACAB-6B4B632A73EB}" dt="2021-06-10T07:08:49.582" v="2521" actId="478"/>
          <ac:spMkLst>
            <pc:docMk/>
            <pc:sldMk cId="2629751712" sldId="336"/>
            <ac:spMk id="15" creationId="{6314FF56-B6B0-4D81-8701-4FDEACB69342}"/>
          </ac:spMkLst>
        </pc:spChg>
        <pc:spChg chg="del">
          <ac:chgData name="KIKSTRA Jarmo" userId="7fcb8be3-c31a-4394-a3dd-a150ef08396c" providerId="ADAL" clId="{2B1F76A3-176A-4F15-ACAB-6B4B632A73EB}" dt="2021-06-10T07:08:49.582" v="2521" actId="478"/>
          <ac:spMkLst>
            <pc:docMk/>
            <pc:sldMk cId="2629751712" sldId="336"/>
            <ac:spMk id="16" creationId="{36F57A84-61BB-4E56-A5AF-75B1C3D39EED}"/>
          </ac:spMkLst>
        </pc:spChg>
        <pc:spChg chg="del">
          <ac:chgData name="KIKSTRA Jarmo" userId="7fcb8be3-c31a-4394-a3dd-a150ef08396c" providerId="ADAL" clId="{2B1F76A3-176A-4F15-ACAB-6B4B632A73EB}" dt="2021-06-10T07:02:28.231" v="2268" actId="478"/>
          <ac:spMkLst>
            <pc:docMk/>
            <pc:sldMk cId="2629751712" sldId="336"/>
            <ac:spMk id="20" creationId="{2DBB46C0-FFAB-4AD4-AAC3-29B4BBC78856}"/>
          </ac:spMkLst>
        </pc:spChg>
        <pc:spChg chg="del">
          <ac:chgData name="KIKSTRA Jarmo" userId="7fcb8be3-c31a-4394-a3dd-a150ef08396c" providerId="ADAL" clId="{2B1F76A3-176A-4F15-ACAB-6B4B632A73EB}" dt="2021-06-10T07:02:28.231" v="2268" actId="478"/>
          <ac:spMkLst>
            <pc:docMk/>
            <pc:sldMk cId="2629751712" sldId="336"/>
            <ac:spMk id="21" creationId="{E27C8956-81E9-4A6F-B9F6-993AB00A41CF}"/>
          </ac:spMkLst>
        </pc:spChg>
        <pc:spChg chg="add mod">
          <ac:chgData name="KIKSTRA Jarmo" userId="7fcb8be3-c31a-4394-a3dd-a150ef08396c" providerId="ADAL" clId="{2B1F76A3-176A-4F15-ACAB-6B4B632A73EB}" dt="2021-06-10T07:02:47.650" v="2275"/>
          <ac:spMkLst>
            <pc:docMk/>
            <pc:sldMk cId="2629751712" sldId="336"/>
            <ac:spMk id="27" creationId="{165B7330-8819-45FE-BB93-1FDC3C06F0FB}"/>
          </ac:spMkLst>
        </pc:spChg>
        <pc:spChg chg="add mod">
          <ac:chgData name="KIKSTRA Jarmo" userId="7fcb8be3-c31a-4394-a3dd-a150ef08396c" providerId="ADAL" clId="{2B1F76A3-176A-4F15-ACAB-6B4B632A73EB}" dt="2021-06-10T07:02:47.650" v="2275"/>
          <ac:spMkLst>
            <pc:docMk/>
            <pc:sldMk cId="2629751712" sldId="336"/>
            <ac:spMk id="28" creationId="{4D87F515-B2AC-4FC9-B5BA-472832A9BB1B}"/>
          </ac:spMkLst>
        </pc:spChg>
        <pc:spChg chg="add mod">
          <ac:chgData name="KIKSTRA Jarmo" userId="7fcb8be3-c31a-4394-a3dd-a150ef08396c" providerId="ADAL" clId="{2B1F76A3-176A-4F15-ACAB-6B4B632A73EB}" dt="2021-06-10T07:12:02.503" v="2541"/>
          <ac:spMkLst>
            <pc:docMk/>
            <pc:sldMk cId="2629751712" sldId="336"/>
            <ac:spMk id="31" creationId="{682C4099-2FEB-4F3F-833F-5CE2ADFF3D3C}"/>
          </ac:spMkLst>
        </pc:spChg>
        <pc:spChg chg="add mod">
          <ac:chgData name="KIKSTRA Jarmo" userId="7fcb8be3-c31a-4394-a3dd-a150ef08396c" providerId="ADAL" clId="{2B1F76A3-176A-4F15-ACAB-6B4B632A73EB}" dt="2021-06-10T07:12:02.503" v="2541"/>
          <ac:spMkLst>
            <pc:docMk/>
            <pc:sldMk cId="2629751712" sldId="336"/>
            <ac:spMk id="32" creationId="{5DC22D2E-792E-4D25-9C49-B250BDA3285F}"/>
          </ac:spMkLst>
        </pc:spChg>
        <pc:spChg chg="add del mod">
          <ac:chgData name="KIKSTRA Jarmo" userId="7fcb8be3-c31a-4394-a3dd-a150ef08396c" providerId="ADAL" clId="{2B1F76A3-176A-4F15-ACAB-6B4B632A73EB}" dt="2021-06-10T07:12:06.474" v="2542" actId="478"/>
          <ac:spMkLst>
            <pc:docMk/>
            <pc:sldMk cId="2629751712" sldId="336"/>
            <ac:spMk id="33" creationId="{920F7A90-F1E9-4B47-A2E6-FED9FD1A72D8}"/>
          </ac:spMkLst>
        </pc:spChg>
        <pc:picChg chg="del">
          <ac:chgData name="KIKSTRA Jarmo" userId="7fcb8be3-c31a-4394-a3dd-a150ef08396c" providerId="ADAL" clId="{2B1F76A3-176A-4F15-ACAB-6B4B632A73EB}" dt="2021-06-10T07:08:49.582" v="2521" actId="478"/>
          <ac:picMkLst>
            <pc:docMk/>
            <pc:sldMk cId="2629751712" sldId="336"/>
            <ac:picMk id="12" creationId="{93AA3D4E-2F2B-4DCD-B8E8-00BACE4D0FBA}"/>
          </ac:picMkLst>
        </pc:picChg>
        <pc:picChg chg="del">
          <ac:chgData name="KIKSTRA Jarmo" userId="7fcb8be3-c31a-4394-a3dd-a150ef08396c" providerId="ADAL" clId="{2B1F76A3-176A-4F15-ACAB-6B4B632A73EB}" dt="2021-06-10T07:01:36.742" v="2259" actId="478"/>
          <ac:picMkLst>
            <pc:docMk/>
            <pc:sldMk cId="2629751712" sldId="336"/>
            <ac:picMk id="22" creationId="{388F8769-2879-4EA6-90B8-0B26C22232F8}"/>
          </ac:picMkLst>
        </pc:picChg>
        <pc:picChg chg="add mod">
          <ac:chgData name="KIKSTRA Jarmo" userId="7fcb8be3-c31a-4394-a3dd-a150ef08396c" providerId="ADAL" clId="{2B1F76A3-176A-4F15-ACAB-6B4B632A73EB}" dt="2021-06-10T07:02:12.188" v="2264"/>
          <ac:picMkLst>
            <pc:docMk/>
            <pc:sldMk cId="2629751712" sldId="336"/>
            <ac:picMk id="23" creationId="{574CA621-5FF2-4F26-A166-E865F7896751}"/>
          </ac:picMkLst>
        </pc:picChg>
        <pc:picChg chg="add del mod">
          <ac:chgData name="KIKSTRA Jarmo" userId="7fcb8be3-c31a-4394-a3dd-a150ef08396c" providerId="ADAL" clId="{2B1F76A3-176A-4F15-ACAB-6B4B632A73EB}" dt="2021-06-10T07:12:02.131" v="2540" actId="478"/>
          <ac:picMkLst>
            <pc:docMk/>
            <pc:sldMk cId="2629751712" sldId="336"/>
            <ac:picMk id="29" creationId="{9E4D5918-904A-4C25-8731-00F12A593845}"/>
          </ac:picMkLst>
        </pc:picChg>
        <pc:picChg chg="add mod modCrop">
          <ac:chgData name="KIKSTRA Jarmo" userId="7fcb8be3-c31a-4394-a3dd-a150ef08396c" providerId="ADAL" clId="{2B1F76A3-176A-4F15-ACAB-6B4B632A73EB}" dt="2021-06-10T07:12:12.147" v="2543" actId="732"/>
          <ac:picMkLst>
            <pc:docMk/>
            <pc:sldMk cId="2629751712" sldId="336"/>
            <ac:picMk id="30" creationId="{23513106-EF48-4E9B-A889-071C3E4F943F}"/>
          </ac:picMkLst>
        </pc:picChg>
        <pc:cxnChg chg="del">
          <ac:chgData name="KIKSTRA Jarmo" userId="7fcb8be3-c31a-4394-a3dd-a150ef08396c" providerId="ADAL" clId="{2B1F76A3-176A-4F15-ACAB-6B4B632A73EB}" dt="2021-06-10T07:02:28.231" v="2268" actId="478"/>
          <ac:cxnSpMkLst>
            <pc:docMk/>
            <pc:sldMk cId="2629751712" sldId="336"/>
            <ac:cxnSpMk id="17" creationId="{5DAEA9DD-35B3-4067-92ED-A23737C95B08}"/>
          </ac:cxnSpMkLst>
        </pc:cxnChg>
        <pc:cxnChg chg="del">
          <ac:chgData name="KIKSTRA Jarmo" userId="7fcb8be3-c31a-4394-a3dd-a150ef08396c" providerId="ADAL" clId="{2B1F76A3-176A-4F15-ACAB-6B4B632A73EB}" dt="2021-06-10T07:02:28.231" v="2268" actId="478"/>
          <ac:cxnSpMkLst>
            <pc:docMk/>
            <pc:sldMk cId="2629751712" sldId="336"/>
            <ac:cxnSpMk id="18" creationId="{F218C76E-1DDD-4230-AD0D-A8D240A7E8A0}"/>
          </ac:cxnSpMkLst>
        </pc:cxnChg>
        <pc:cxnChg chg="del">
          <ac:chgData name="KIKSTRA Jarmo" userId="7fcb8be3-c31a-4394-a3dd-a150ef08396c" providerId="ADAL" clId="{2B1F76A3-176A-4F15-ACAB-6B4B632A73EB}" dt="2021-06-10T07:02:28.231" v="2268" actId="478"/>
          <ac:cxnSpMkLst>
            <pc:docMk/>
            <pc:sldMk cId="2629751712" sldId="336"/>
            <ac:cxnSpMk id="19" creationId="{FE03F22E-4B6C-43C8-B179-D9DE199EA9D6}"/>
          </ac:cxnSpMkLst>
        </pc:cxnChg>
        <pc:cxnChg chg="add mod">
          <ac:chgData name="KIKSTRA Jarmo" userId="7fcb8be3-c31a-4394-a3dd-a150ef08396c" providerId="ADAL" clId="{2B1F76A3-176A-4F15-ACAB-6B4B632A73EB}" dt="2021-06-10T07:02:47.650" v="2275"/>
          <ac:cxnSpMkLst>
            <pc:docMk/>
            <pc:sldMk cId="2629751712" sldId="336"/>
            <ac:cxnSpMk id="24" creationId="{A92576D0-F0AA-4E5B-900E-086C6BAD5ADF}"/>
          </ac:cxnSpMkLst>
        </pc:cxnChg>
        <pc:cxnChg chg="add mod">
          <ac:chgData name="KIKSTRA Jarmo" userId="7fcb8be3-c31a-4394-a3dd-a150ef08396c" providerId="ADAL" clId="{2B1F76A3-176A-4F15-ACAB-6B4B632A73EB}" dt="2021-06-10T07:02:47.650" v="2275"/>
          <ac:cxnSpMkLst>
            <pc:docMk/>
            <pc:sldMk cId="2629751712" sldId="336"/>
            <ac:cxnSpMk id="25" creationId="{2FB31B85-D8BD-4429-92BF-C906AAACA665}"/>
          </ac:cxnSpMkLst>
        </pc:cxnChg>
        <pc:cxnChg chg="add mod">
          <ac:chgData name="KIKSTRA Jarmo" userId="7fcb8be3-c31a-4394-a3dd-a150ef08396c" providerId="ADAL" clId="{2B1F76A3-176A-4F15-ACAB-6B4B632A73EB}" dt="2021-06-10T07:02:47.650" v="2275"/>
          <ac:cxnSpMkLst>
            <pc:docMk/>
            <pc:sldMk cId="2629751712" sldId="336"/>
            <ac:cxnSpMk id="26" creationId="{E0509514-6BAD-4F8B-A48C-28C600B64579}"/>
          </ac:cxnSpMkLst>
        </pc:cxnChg>
      </pc:sldChg>
      <pc:sldChg chg="addSp delSp modSp mod modNotesTx">
        <pc:chgData name="KIKSTRA Jarmo" userId="7fcb8be3-c31a-4394-a3dd-a150ef08396c" providerId="ADAL" clId="{2B1F76A3-176A-4F15-ACAB-6B4B632A73EB}" dt="2021-06-10T07:48:32.671" v="4029"/>
        <pc:sldMkLst>
          <pc:docMk/>
          <pc:sldMk cId="3819898809" sldId="337"/>
        </pc:sldMkLst>
        <pc:spChg chg="mod">
          <ac:chgData name="KIKSTRA Jarmo" userId="7fcb8be3-c31a-4394-a3dd-a150ef08396c" providerId="ADAL" clId="{2B1F76A3-176A-4F15-ACAB-6B4B632A73EB}" dt="2021-06-10T06:57:55.923" v="2190" actId="404"/>
          <ac:spMkLst>
            <pc:docMk/>
            <pc:sldMk cId="3819898809" sldId="337"/>
            <ac:spMk id="5" creationId="{96D3DBD8-2EB8-4B6B-9429-B535EBCD86A7}"/>
          </ac:spMkLst>
        </pc:spChg>
        <pc:spChg chg="del">
          <ac:chgData name="KIKSTRA Jarmo" userId="7fcb8be3-c31a-4394-a3dd-a150ef08396c" providerId="ADAL" clId="{2B1F76A3-176A-4F15-ACAB-6B4B632A73EB}" dt="2021-06-10T07:08:43.445" v="2519" actId="478"/>
          <ac:spMkLst>
            <pc:docMk/>
            <pc:sldMk cId="3819898809" sldId="337"/>
            <ac:spMk id="13" creationId="{03B3FA02-952F-40C4-BB0F-19AB36D765F7}"/>
          </ac:spMkLst>
        </pc:spChg>
        <pc:spChg chg="del">
          <ac:chgData name="KIKSTRA Jarmo" userId="7fcb8be3-c31a-4394-a3dd-a150ef08396c" providerId="ADAL" clId="{2B1F76A3-176A-4F15-ACAB-6B4B632A73EB}" dt="2021-06-10T07:08:43.445" v="2519" actId="478"/>
          <ac:spMkLst>
            <pc:docMk/>
            <pc:sldMk cId="3819898809" sldId="337"/>
            <ac:spMk id="14" creationId="{91588F49-36A6-41A5-B18E-1C223DD1D19A}"/>
          </ac:spMkLst>
        </pc:spChg>
        <pc:spChg chg="del">
          <ac:chgData name="KIKSTRA Jarmo" userId="7fcb8be3-c31a-4394-a3dd-a150ef08396c" providerId="ADAL" clId="{2B1F76A3-176A-4F15-ACAB-6B4B632A73EB}" dt="2021-06-10T07:02:31.951" v="2269" actId="478"/>
          <ac:spMkLst>
            <pc:docMk/>
            <pc:sldMk cId="3819898809" sldId="337"/>
            <ac:spMk id="23" creationId="{5EB62B1B-46AA-4BAC-8743-EB8F942D6BC2}"/>
          </ac:spMkLst>
        </pc:spChg>
        <pc:spChg chg="del">
          <ac:chgData name="KIKSTRA Jarmo" userId="7fcb8be3-c31a-4394-a3dd-a150ef08396c" providerId="ADAL" clId="{2B1F76A3-176A-4F15-ACAB-6B4B632A73EB}" dt="2021-06-10T07:02:31.951" v="2269" actId="478"/>
          <ac:spMkLst>
            <pc:docMk/>
            <pc:sldMk cId="3819898809" sldId="337"/>
            <ac:spMk id="24" creationId="{517500A8-B046-4C91-AB8D-7D382B5CF926}"/>
          </ac:spMkLst>
        </pc:spChg>
        <pc:spChg chg="add mod">
          <ac:chgData name="KIKSTRA Jarmo" userId="7fcb8be3-c31a-4394-a3dd-a150ef08396c" providerId="ADAL" clId="{2B1F76A3-176A-4F15-ACAB-6B4B632A73EB}" dt="2021-06-10T07:02:46.868" v="2274"/>
          <ac:spMkLst>
            <pc:docMk/>
            <pc:sldMk cId="3819898809" sldId="337"/>
            <ac:spMk id="26" creationId="{CE2922C5-437E-4FDC-86A2-68BC4DE3B404}"/>
          </ac:spMkLst>
        </pc:spChg>
        <pc:spChg chg="add mod">
          <ac:chgData name="KIKSTRA Jarmo" userId="7fcb8be3-c31a-4394-a3dd-a150ef08396c" providerId="ADAL" clId="{2B1F76A3-176A-4F15-ACAB-6B4B632A73EB}" dt="2021-06-10T07:02:46.868" v="2274"/>
          <ac:spMkLst>
            <pc:docMk/>
            <pc:sldMk cId="3819898809" sldId="337"/>
            <ac:spMk id="27" creationId="{7AC90387-68F7-4029-B72D-F19092708678}"/>
          </ac:spMkLst>
        </pc:spChg>
        <pc:spChg chg="add mod">
          <ac:chgData name="KIKSTRA Jarmo" userId="7fcb8be3-c31a-4394-a3dd-a150ef08396c" providerId="ADAL" clId="{2B1F76A3-176A-4F15-ACAB-6B4B632A73EB}" dt="2021-06-10T07:11:37.255" v="2538"/>
          <ac:spMkLst>
            <pc:docMk/>
            <pc:sldMk cId="3819898809" sldId="337"/>
            <ac:spMk id="30" creationId="{CB3B5603-0A62-40B6-A770-41154A238302}"/>
          </ac:spMkLst>
        </pc:spChg>
        <pc:spChg chg="add mod">
          <ac:chgData name="KIKSTRA Jarmo" userId="7fcb8be3-c31a-4394-a3dd-a150ef08396c" providerId="ADAL" clId="{2B1F76A3-176A-4F15-ACAB-6B4B632A73EB}" dt="2021-06-10T07:11:37.255" v="2538"/>
          <ac:spMkLst>
            <pc:docMk/>
            <pc:sldMk cId="3819898809" sldId="337"/>
            <ac:spMk id="31" creationId="{9037BB16-BBFD-4E79-9B50-1C2CEB24FBA6}"/>
          </ac:spMkLst>
        </pc:spChg>
        <pc:spChg chg="add mod">
          <ac:chgData name="KIKSTRA Jarmo" userId="7fcb8be3-c31a-4394-a3dd-a150ef08396c" providerId="ADAL" clId="{2B1F76A3-176A-4F15-ACAB-6B4B632A73EB}" dt="2021-06-10T07:11:37.255" v="2538"/>
          <ac:spMkLst>
            <pc:docMk/>
            <pc:sldMk cId="3819898809" sldId="337"/>
            <ac:spMk id="32" creationId="{19183C1C-E8A3-4BCA-A3ED-98C2CCD47D2A}"/>
          </ac:spMkLst>
        </pc:spChg>
        <pc:picChg chg="del">
          <ac:chgData name="KIKSTRA Jarmo" userId="7fcb8be3-c31a-4394-a3dd-a150ef08396c" providerId="ADAL" clId="{2B1F76A3-176A-4F15-ACAB-6B4B632A73EB}" dt="2021-06-10T07:08:43.445" v="2519" actId="478"/>
          <ac:picMkLst>
            <pc:docMk/>
            <pc:sldMk cId="3819898809" sldId="337"/>
            <ac:picMk id="12" creationId="{C3D15E74-CBAE-4548-AE79-EEC359A0C68C}"/>
          </ac:picMkLst>
        </pc:picChg>
        <pc:picChg chg="add mod">
          <ac:chgData name="KIKSTRA Jarmo" userId="7fcb8be3-c31a-4394-a3dd-a150ef08396c" providerId="ADAL" clId="{2B1F76A3-176A-4F15-ACAB-6B4B632A73EB}" dt="2021-06-10T07:02:11.379" v="2263"/>
          <ac:picMkLst>
            <pc:docMk/>
            <pc:sldMk cId="3819898809" sldId="337"/>
            <ac:picMk id="16" creationId="{DEDF455A-A366-4159-B590-6708099C2E09}"/>
          </ac:picMkLst>
        </pc:picChg>
        <pc:picChg chg="del">
          <ac:chgData name="KIKSTRA Jarmo" userId="7fcb8be3-c31a-4394-a3dd-a150ef08396c" providerId="ADAL" clId="{2B1F76A3-176A-4F15-ACAB-6B4B632A73EB}" dt="2021-06-10T07:01:33.837" v="2258" actId="478"/>
          <ac:picMkLst>
            <pc:docMk/>
            <pc:sldMk cId="3819898809" sldId="337"/>
            <ac:picMk id="25" creationId="{5F0D6DE3-8513-450E-B44D-9DBC1C9D7598}"/>
          </ac:picMkLst>
        </pc:picChg>
        <pc:picChg chg="add del mod">
          <ac:chgData name="KIKSTRA Jarmo" userId="7fcb8be3-c31a-4394-a3dd-a150ef08396c" providerId="ADAL" clId="{2B1F76A3-176A-4F15-ACAB-6B4B632A73EB}" dt="2021-06-10T07:11:28.476" v="2537" actId="478"/>
          <ac:picMkLst>
            <pc:docMk/>
            <pc:sldMk cId="3819898809" sldId="337"/>
            <ac:picMk id="28" creationId="{714A9465-1F18-4CCB-B74A-7C0525391BA2}"/>
          </ac:picMkLst>
        </pc:picChg>
        <pc:picChg chg="add mod">
          <ac:chgData name="KIKSTRA Jarmo" userId="7fcb8be3-c31a-4394-a3dd-a150ef08396c" providerId="ADAL" clId="{2B1F76A3-176A-4F15-ACAB-6B4B632A73EB}" dt="2021-06-10T07:11:45.938" v="2539" actId="29295"/>
          <ac:picMkLst>
            <pc:docMk/>
            <pc:sldMk cId="3819898809" sldId="337"/>
            <ac:picMk id="29" creationId="{91555B4C-AF6E-424D-884E-798D11D9F66F}"/>
          </ac:picMkLst>
        </pc:picChg>
        <pc:cxnChg chg="add mod">
          <ac:chgData name="KIKSTRA Jarmo" userId="7fcb8be3-c31a-4394-a3dd-a150ef08396c" providerId="ADAL" clId="{2B1F76A3-176A-4F15-ACAB-6B4B632A73EB}" dt="2021-06-10T07:02:46.868" v="2274"/>
          <ac:cxnSpMkLst>
            <pc:docMk/>
            <pc:sldMk cId="3819898809" sldId="337"/>
            <ac:cxnSpMk id="17" creationId="{4D5A954E-8B39-4263-8F17-8C320803E3EB}"/>
          </ac:cxnSpMkLst>
        </pc:cxnChg>
        <pc:cxnChg chg="add mod">
          <ac:chgData name="KIKSTRA Jarmo" userId="7fcb8be3-c31a-4394-a3dd-a150ef08396c" providerId="ADAL" clId="{2B1F76A3-176A-4F15-ACAB-6B4B632A73EB}" dt="2021-06-10T07:02:46.868" v="2274"/>
          <ac:cxnSpMkLst>
            <pc:docMk/>
            <pc:sldMk cId="3819898809" sldId="337"/>
            <ac:cxnSpMk id="18" creationId="{0CF9DDAD-B1F4-4A47-89DE-87157ED9F2CD}"/>
          </ac:cxnSpMkLst>
        </pc:cxnChg>
        <pc:cxnChg chg="add mod">
          <ac:chgData name="KIKSTRA Jarmo" userId="7fcb8be3-c31a-4394-a3dd-a150ef08396c" providerId="ADAL" clId="{2B1F76A3-176A-4F15-ACAB-6B4B632A73EB}" dt="2021-06-10T07:02:46.868" v="2274"/>
          <ac:cxnSpMkLst>
            <pc:docMk/>
            <pc:sldMk cId="3819898809" sldId="337"/>
            <ac:cxnSpMk id="19" creationId="{7823DE32-9A40-431E-8970-0E3F59FF0361}"/>
          </ac:cxnSpMkLst>
        </pc:cxnChg>
        <pc:cxnChg chg="del">
          <ac:chgData name="KIKSTRA Jarmo" userId="7fcb8be3-c31a-4394-a3dd-a150ef08396c" providerId="ADAL" clId="{2B1F76A3-176A-4F15-ACAB-6B4B632A73EB}" dt="2021-06-10T07:02:31.951" v="2269" actId="478"/>
          <ac:cxnSpMkLst>
            <pc:docMk/>
            <pc:sldMk cId="3819898809" sldId="337"/>
            <ac:cxnSpMk id="20" creationId="{4E8CBDF5-650D-4650-A4FC-2A00E21D5364}"/>
          </ac:cxnSpMkLst>
        </pc:cxnChg>
        <pc:cxnChg chg="del">
          <ac:chgData name="KIKSTRA Jarmo" userId="7fcb8be3-c31a-4394-a3dd-a150ef08396c" providerId="ADAL" clId="{2B1F76A3-176A-4F15-ACAB-6B4B632A73EB}" dt="2021-06-10T07:02:31.951" v="2269" actId="478"/>
          <ac:cxnSpMkLst>
            <pc:docMk/>
            <pc:sldMk cId="3819898809" sldId="337"/>
            <ac:cxnSpMk id="21" creationId="{B1980EBD-146C-48F4-9986-95B79DE73B79}"/>
          </ac:cxnSpMkLst>
        </pc:cxnChg>
        <pc:cxnChg chg="del">
          <ac:chgData name="KIKSTRA Jarmo" userId="7fcb8be3-c31a-4394-a3dd-a150ef08396c" providerId="ADAL" clId="{2B1F76A3-176A-4F15-ACAB-6B4B632A73EB}" dt="2021-06-10T07:02:31.951" v="2269" actId="478"/>
          <ac:cxnSpMkLst>
            <pc:docMk/>
            <pc:sldMk cId="3819898809" sldId="337"/>
            <ac:cxnSpMk id="22" creationId="{1114DF07-BB40-4E06-94D9-7CBF8D837DA3}"/>
          </ac:cxnSpMkLst>
        </pc:cxnChg>
      </pc:sldChg>
      <pc:sldChg chg="addSp delSp modSp mod modNotesTx">
        <pc:chgData name="KIKSTRA Jarmo" userId="7fcb8be3-c31a-4394-a3dd-a150ef08396c" providerId="ADAL" clId="{2B1F76A3-176A-4F15-ACAB-6B4B632A73EB}" dt="2021-06-10T07:48:31.337" v="4028"/>
        <pc:sldMkLst>
          <pc:docMk/>
          <pc:sldMk cId="2332408619" sldId="338"/>
        </pc:sldMkLst>
        <pc:spChg chg="mod">
          <ac:chgData name="KIKSTRA Jarmo" userId="7fcb8be3-c31a-4394-a3dd-a150ef08396c" providerId="ADAL" clId="{2B1F76A3-176A-4F15-ACAB-6B4B632A73EB}" dt="2021-06-10T06:58:45.927" v="2195" actId="14100"/>
          <ac:spMkLst>
            <pc:docMk/>
            <pc:sldMk cId="2332408619" sldId="338"/>
            <ac:spMk id="5" creationId="{96D3DBD8-2EB8-4B6B-9429-B535EBCD86A7}"/>
          </ac:spMkLst>
        </pc:spChg>
        <pc:spChg chg="mod">
          <ac:chgData name="KIKSTRA Jarmo" userId="7fcb8be3-c31a-4394-a3dd-a150ef08396c" providerId="ADAL" clId="{2B1F76A3-176A-4F15-ACAB-6B4B632A73EB}" dt="2021-06-10T07:08:28.870" v="2515" actId="1076"/>
          <ac:spMkLst>
            <pc:docMk/>
            <pc:sldMk cId="2332408619" sldId="338"/>
            <ac:spMk id="8" creationId="{A08574C0-4213-4430-B3B4-FA0D5A72569F}"/>
          </ac:spMkLst>
        </pc:spChg>
        <pc:spChg chg="del">
          <ac:chgData name="KIKSTRA Jarmo" userId="7fcb8be3-c31a-4394-a3dd-a150ef08396c" providerId="ADAL" clId="{2B1F76A3-176A-4F15-ACAB-6B4B632A73EB}" dt="2021-06-10T07:08:33.845" v="2516" actId="478"/>
          <ac:spMkLst>
            <pc:docMk/>
            <pc:sldMk cId="2332408619" sldId="338"/>
            <ac:spMk id="19" creationId="{8B7BEBA8-E9FC-4341-852D-299A5673B9CE}"/>
          </ac:spMkLst>
        </pc:spChg>
        <pc:spChg chg="del">
          <ac:chgData name="KIKSTRA Jarmo" userId="7fcb8be3-c31a-4394-a3dd-a150ef08396c" providerId="ADAL" clId="{2B1F76A3-176A-4F15-ACAB-6B4B632A73EB}" dt="2021-06-10T07:08:33.845" v="2516" actId="478"/>
          <ac:spMkLst>
            <pc:docMk/>
            <pc:sldMk cId="2332408619" sldId="338"/>
            <ac:spMk id="20" creationId="{039DF071-C0A3-427E-8700-D511B1246F71}"/>
          </ac:spMkLst>
        </pc:spChg>
        <pc:spChg chg="del">
          <ac:chgData name="KIKSTRA Jarmo" userId="7fcb8be3-c31a-4394-a3dd-a150ef08396c" providerId="ADAL" clId="{2B1F76A3-176A-4F15-ACAB-6B4B632A73EB}" dt="2021-06-10T07:02:35.152" v="2270" actId="478"/>
          <ac:spMkLst>
            <pc:docMk/>
            <pc:sldMk cId="2332408619" sldId="338"/>
            <ac:spMk id="24" creationId="{0C7C75B8-4515-4032-8DD6-388A9D903906}"/>
          </ac:spMkLst>
        </pc:spChg>
        <pc:spChg chg="del">
          <ac:chgData name="KIKSTRA Jarmo" userId="7fcb8be3-c31a-4394-a3dd-a150ef08396c" providerId="ADAL" clId="{2B1F76A3-176A-4F15-ACAB-6B4B632A73EB}" dt="2021-06-10T07:02:35.152" v="2270" actId="478"/>
          <ac:spMkLst>
            <pc:docMk/>
            <pc:sldMk cId="2332408619" sldId="338"/>
            <ac:spMk id="25" creationId="{EA3A35CC-9E8C-4578-9ED5-05D65861038B}"/>
          </ac:spMkLst>
        </pc:spChg>
        <pc:spChg chg="add mod">
          <ac:chgData name="KIKSTRA Jarmo" userId="7fcb8be3-c31a-4394-a3dd-a150ef08396c" providerId="ADAL" clId="{2B1F76A3-176A-4F15-ACAB-6B4B632A73EB}" dt="2021-06-10T07:02:46.091" v="2273"/>
          <ac:spMkLst>
            <pc:docMk/>
            <pc:sldMk cId="2332408619" sldId="338"/>
            <ac:spMk id="29" creationId="{0E1DCDC0-87C7-41D4-B8C0-BB0FF27849CB}"/>
          </ac:spMkLst>
        </pc:spChg>
        <pc:spChg chg="add mod">
          <ac:chgData name="KIKSTRA Jarmo" userId="7fcb8be3-c31a-4394-a3dd-a150ef08396c" providerId="ADAL" clId="{2B1F76A3-176A-4F15-ACAB-6B4B632A73EB}" dt="2021-06-10T07:02:46.091" v="2273"/>
          <ac:spMkLst>
            <pc:docMk/>
            <pc:sldMk cId="2332408619" sldId="338"/>
            <ac:spMk id="30" creationId="{D51209DA-845F-4210-B766-CCD484DDE935}"/>
          </ac:spMkLst>
        </pc:spChg>
        <pc:spChg chg="add del mod">
          <ac:chgData name="KIKSTRA Jarmo" userId="7fcb8be3-c31a-4394-a3dd-a150ef08396c" providerId="ADAL" clId="{2B1F76A3-176A-4F15-ACAB-6B4B632A73EB}" dt="2021-06-10T07:10:21.700" v="2533"/>
          <ac:spMkLst>
            <pc:docMk/>
            <pc:sldMk cId="2332408619" sldId="338"/>
            <ac:spMk id="32" creationId="{DAD234F8-0B89-484C-9DAE-D2EB8915619D}"/>
          </ac:spMkLst>
        </pc:spChg>
        <pc:spChg chg="add del mod">
          <ac:chgData name="KIKSTRA Jarmo" userId="7fcb8be3-c31a-4394-a3dd-a150ef08396c" providerId="ADAL" clId="{2B1F76A3-176A-4F15-ACAB-6B4B632A73EB}" dt="2021-06-10T07:10:21.700" v="2533"/>
          <ac:spMkLst>
            <pc:docMk/>
            <pc:sldMk cId="2332408619" sldId="338"/>
            <ac:spMk id="34" creationId="{0594BF01-9B63-45B9-B142-43196EEA9DB0}"/>
          </ac:spMkLst>
        </pc:spChg>
        <pc:spChg chg="add del mod">
          <ac:chgData name="KIKSTRA Jarmo" userId="7fcb8be3-c31a-4394-a3dd-a150ef08396c" providerId="ADAL" clId="{2B1F76A3-176A-4F15-ACAB-6B4B632A73EB}" dt="2021-06-10T07:10:21.700" v="2533"/>
          <ac:spMkLst>
            <pc:docMk/>
            <pc:sldMk cId="2332408619" sldId="338"/>
            <ac:spMk id="35" creationId="{0E6C2924-2292-41DB-A7B1-A25802532088}"/>
          </ac:spMkLst>
        </pc:spChg>
        <pc:spChg chg="add del mod">
          <ac:chgData name="KIKSTRA Jarmo" userId="7fcb8be3-c31a-4394-a3dd-a150ef08396c" providerId="ADAL" clId="{2B1F76A3-176A-4F15-ACAB-6B4B632A73EB}" dt="2021-06-10T07:10:21.700" v="2533"/>
          <ac:spMkLst>
            <pc:docMk/>
            <pc:sldMk cId="2332408619" sldId="338"/>
            <ac:spMk id="36" creationId="{25E78AF6-0610-436D-80A6-3198F8C7012D}"/>
          </ac:spMkLst>
        </pc:spChg>
        <pc:spChg chg="add del mod">
          <ac:chgData name="KIKSTRA Jarmo" userId="7fcb8be3-c31a-4394-a3dd-a150ef08396c" providerId="ADAL" clId="{2B1F76A3-176A-4F15-ACAB-6B4B632A73EB}" dt="2021-06-10T07:10:21.700" v="2533"/>
          <ac:spMkLst>
            <pc:docMk/>
            <pc:sldMk cId="2332408619" sldId="338"/>
            <ac:spMk id="37" creationId="{0FA048FD-5361-463A-AC36-6D20B7D70E1C}"/>
          </ac:spMkLst>
        </pc:spChg>
        <pc:spChg chg="add del mod">
          <ac:chgData name="KIKSTRA Jarmo" userId="7fcb8be3-c31a-4394-a3dd-a150ef08396c" providerId="ADAL" clId="{2B1F76A3-176A-4F15-ACAB-6B4B632A73EB}" dt="2021-06-10T07:10:21.700" v="2533"/>
          <ac:spMkLst>
            <pc:docMk/>
            <pc:sldMk cId="2332408619" sldId="338"/>
            <ac:spMk id="38" creationId="{0E29CE08-CED3-41C5-8F34-AEB15033C5EB}"/>
          </ac:spMkLst>
        </pc:spChg>
        <pc:spChg chg="add mod">
          <ac:chgData name="KIKSTRA Jarmo" userId="7fcb8be3-c31a-4394-a3dd-a150ef08396c" providerId="ADAL" clId="{2B1F76A3-176A-4F15-ACAB-6B4B632A73EB}" dt="2021-06-10T07:10:32.017" v="2534"/>
          <ac:spMkLst>
            <pc:docMk/>
            <pc:sldMk cId="2332408619" sldId="338"/>
            <ac:spMk id="41" creationId="{1B8E3411-136E-4238-BD8B-FC74725CED35}"/>
          </ac:spMkLst>
        </pc:spChg>
        <pc:spChg chg="add del mod">
          <ac:chgData name="KIKSTRA Jarmo" userId="7fcb8be3-c31a-4394-a3dd-a150ef08396c" providerId="ADAL" clId="{2B1F76A3-176A-4F15-ACAB-6B4B632A73EB}" dt="2021-06-10T07:11:00.653" v="2536" actId="478"/>
          <ac:spMkLst>
            <pc:docMk/>
            <pc:sldMk cId="2332408619" sldId="338"/>
            <ac:spMk id="42" creationId="{7D977C34-2D9B-425C-A942-05B6FCD4A684}"/>
          </ac:spMkLst>
        </pc:spChg>
        <pc:spChg chg="add mod">
          <ac:chgData name="KIKSTRA Jarmo" userId="7fcb8be3-c31a-4394-a3dd-a150ef08396c" providerId="ADAL" clId="{2B1F76A3-176A-4F15-ACAB-6B4B632A73EB}" dt="2021-06-10T07:10:32.017" v="2534"/>
          <ac:spMkLst>
            <pc:docMk/>
            <pc:sldMk cId="2332408619" sldId="338"/>
            <ac:spMk id="43" creationId="{31205989-8D73-448C-8D48-E41802E4570A}"/>
          </ac:spMkLst>
        </pc:spChg>
        <pc:spChg chg="add mod">
          <ac:chgData name="KIKSTRA Jarmo" userId="7fcb8be3-c31a-4394-a3dd-a150ef08396c" providerId="ADAL" clId="{2B1F76A3-176A-4F15-ACAB-6B4B632A73EB}" dt="2021-06-10T07:10:32.017" v="2534"/>
          <ac:spMkLst>
            <pc:docMk/>
            <pc:sldMk cId="2332408619" sldId="338"/>
            <ac:spMk id="44" creationId="{FB77D959-66F9-468E-ACD7-ADE0BE21DD5F}"/>
          </ac:spMkLst>
        </pc:spChg>
        <pc:spChg chg="add mod">
          <ac:chgData name="KIKSTRA Jarmo" userId="7fcb8be3-c31a-4394-a3dd-a150ef08396c" providerId="ADAL" clId="{2B1F76A3-176A-4F15-ACAB-6B4B632A73EB}" dt="2021-06-10T07:10:32.017" v="2534"/>
          <ac:spMkLst>
            <pc:docMk/>
            <pc:sldMk cId="2332408619" sldId="338"/>
            <ac:spMk id="45" creationId="{1B479CF9-04A0-44D3-B3C0-9BABFBA223C2}"/>
          </ac:spMkLst>
        </pc:spChg>
        <pc:picChg chg="del">
          <ac:chgData name="KIKSTRA Jarmo" userId="7fcb8be3-c31a-4394-a3dd-a150ef08396c" providerId="ADAL" clId="{2B1F76A3-176A-4F15-ACAB-6B4B632A73EB}" dt="2021-06-10T07:08:36.100" v="2517" actId="478"/>
          <ac:picMkLst>
            <pc:docMk/>
            <pc:sldMk cId="2332408619" sldId="338"/>
            <ac:picMk id="15" creationId="{CC76B0D4-9C0A-4328-80BB-833BB3F0F49B}"/>
          </ac:picMkLst>
        </pc:picChg>
        <pc:picChg chg="del">
          <ac:chgData name="KIKSTRA Jarmo" userId="7fcb8be3-c31a-4394-a3dd-a150ef08396c" providerId="ADAL" clId="{2B1F76A3-176A-4F15-ACAB-6B4B632A73EB}" dt="2021-06-10T07:08:33.845" v="2516" actId="478"/>
          <ac:picMkLst>
            <pc:docMk/>
            <pc:sldMk cId="2332408619" sldId="338"/>
            <ac:picMk id="16" creationId="{E5F56817-B87C-454C-8C18-3655D879227E}"/>
          </ac:picMkLst>
        </pc:picChg>
        <pc:picChg chg="add mod">
          <ac:chgData name="KIKSTRA Jarmo" userId="7fcb8be3-c31a-4394-a3dd-a150ef08396c" providerId="ADAL" clId="{2B1F76A3-176A-4F15-ACAB-6B4B632A73EB}" dt="2021-06-10T07:02:10.087" v="2262"/>
          <ac:picMkLst>
            <pc:docMk/>
            <pc:sldMk cId="2332408619" sldId="338"/>
            <ac:picMk id="17" creationId="{A195C7BE-866B-483E-AC52-0A39115A7F87}"/>
          </ac:picMkLst>
        </pc:picChg>
        <pc:picChg chg="del">
          <ac:chgData name="KIKSTRA Jarmo" userId="7fcb8be3-c31a-4394-a3dd-a150ef08396c" providerId="ADAL" clId="{2B1F76A3-176A-4F15-ACAB-6B4B632A73EB}" dt="2021-06-10T07:01:31.847" v="2257" actId="478"/>
          <ac:picMkLst>
            <pc:docMk/>
            <pc:sldMk cId="2332408619" sldId="338"/>
            <ac:picMk id="26" creationId="{9D5E9AA5-7DBE-4541-B1A6-BF574FF0E836}"/>
          </ac:picMkLst>
        </pc:picChg>
        <pc:picChg chg="add del mod">
          <ac:chgData name="KIKSTRA Jarmo" userId="7fcb8be3-c31a-4394-a3dd-a150ef08396c" providerId="ADAL" clId="{2B1F76A3-176A-4F15-ACAB-6B4B632A73EB}" dt="2021-06-10T07:10:17.266" v="2531" actId="478"/>
          <ac:picMkLst>
            <pc:docMk/>
            <pc:sldMk cId="2332408619" sldId="338"/>
            <ac:picMk id="31" creationId="{E30D8C0A-973D-48AC-8FD0-728ECCAE2E25}"/>
          </ac:picMkLst>
        </pc:picChg>
        <pc:picChg chg="add del mod">
          <ac:chgData name="KIKSTRA Jarmo" userId="7fcb8be3-c31a-4394-a3dd-a150ef08396c" providerId="ADAL" clId="{2B1F76A3-176A-4F15-ACAB-6B4B632A73EB}" dt="2021-06-10T07:10:21.700" v="2533"/>
          <ac:picMkLst>
            <pc:docMk/>
            <pc:sldMk cId="2332408619" sldId="338"/>
            <ac:picMk id="33" creationId="{374E953F-5710-4673-836C-38EA47778FA6}"/>
          </ac:picMkLst>
        </pc:picChg>
        <pc:picChg chg="add mod modCrop">
          <ac:chgData name="KIKSTRA Jarmo" userId="7fcb8be3-c31a-4394-a3dd-a150ef08396c" providerId="ADAL" clId="{2B1F76A3-176A-4F15-ACAB-6B4B632A73EB}" dt="2021-06-10T07:10:57.885" v="2535" actId="732"/>
          <ac:picMkLst>
            <pc:docMk/>
            <pc:sldMk cId="2332408619" sldId="338"/>
            <ac:picMk id="39" creationId="{621F68D4-8252-499E-A7C4-7C3E3374E163}"/>
          </ac:picMkLst>
        </pc:picChg>
        <pc:picChg chg="add mod">
          <ac:chgData name="KIKSTRA Jarmo" userId="7fcb8be3-c31a-4394-a3dd-a150ef08396c" providerId="ADAL" clId="{2B1F76A3-176A-4F15-ACAB-6B4B632A73EB}" dt="2021-06-10T07:10:32.017" v="2534"/>
          <ac:picMkLst>
            <pc:docMk/>
            <pc:sldMk cId="2332408619" sldId="338"/>
            <ac:picMk id="40" creationId="{60BD659C-EC55-480B-8A76-4C9855B0F1F9}"/>
          </ac:picMkLst>
        </pc:picChg>
        <pc:cxnChg chg="add mod">
          <ac:chgData name="KIKSTRA Jarmo" userId="7fcb8be3-c31a-4394-a3dd-a150ef08396c" providerId="ADAL" clId="{2B1F76A3-176A-4F15-ACAB-6B4B632A73EB}" dt="2021-06-10T07:02:46.091" v="2273"/>
          <ac:cxnSpMkLst>
            <pc:docMk/>
            <pc:sldMk cId="2332408619" sldId="338"/>
            <ac:cxnSpMk id="18" creationId="{4ADB63CF-BF4C-4A56-8B73-BA4727F3B1C4}"/>
          </ac:cxnSpMkLst>
        </pc:cxnChg>
        <pc:cxnChg chg="del">
          <ac:chgData name="KIKSTRA Jarmo" userId="7fcb8be3-c31a-4394-a3dd-a150ef08396c" providerId="ADAL" clId="{2B1F76A3-176A-4F15-ACAB-6B4B632A73EB}" dt="2021-06-10T07:02:35.152" v="2270" actId="478"/>
          <ac:cxnSpMkLst>
            <pc:docMk/>
            <pc:sldMk cId="2332408619" sldId="338"/>
            <ac:cxnSpMk id="21" creationId="{FA421CF9-5B04-428B-97DB-FAD46910B9AB}"/>
          </ac:cxnSpMkLst>
        </pc:cxnChg>
        <pc:cxnChg chg="del">
          <ac:chgData name="KIKSTRA Jarmo" userId="7fcb8be3-c31a-4394-a3dd-a150ef08396c" providerId="ADAL" clId="{2B1F76A3-176A-4F15-ACAB-6B4B632A73EB}" dt="2021-06-10T07:02:35.152" v="2270" actId="478"/>
          <ac:cxnSpMkLst>
            <pc:docMk/>
            <pc:sldMk cId="2332408619" sldId="338"/>
            <ac:cxnSpMk id="22" creationId="{BD8CFF85-F93E-4AA7-BB0B-3EADE46EB6CA}"/>
          </ac:cxnSpMkLst>
        </pc:cxnChg>
        <pc:cxnChg chg="del">
          <ac:chgData name="KIKSTRA Jarmo" userId="7fcb8be3-c31a-4394-a3dd-a150ef08396c" providerId="ADAL" clId="{2B1F76A3-176A-4F15-ACAB-6B4B632A73EB}" dt="2021-06-10T07:02:35.152" v="2270" actId="478"/>
          <ac:cxnSpMkLst>
            <pc:docMk/>
            <pc:sldMk cId="2332408619" sldId="338"/>
            <ac:cxnSpMk id="23" creationId="{83E1F4C9-A970-4CFF-8837-24625AD69F9D}"/>
          </ac:cxnSpMkLst>
        </pc:cxnChg>
        <pc:cxnChg chg="add mod">
          <ac:chgData name="KIKSTRA Jarmo" userId="7fcb8be3-c31a-4394-a3dd-a150ef08396c" providerId="ADAL" clId="{2B1F76A3-176A-4F15-ACAB-6B4B632A73EB}" dt="2021-06-10T07:02:46.091" v="2273"/>
          <ac:cxnSpMkLst>
            <pc:docMk/>
            <pc:sldMk cId="2332408619" sldId="338"/>
            <ac:cxnSpMk id="27" creationId="{304C010C-38E2-4A75-89BD-D99FE8B7C1A0}"/>
          </ac:cxnSpMkLst>
        </pc:cxnChg>
        <pc:cxnChg chg="add mod">
          <ac:chgData name="KIKSTRA Jarmo" userId="7fcb8be3-c31a-4394-a3dd-a150ef08396c" providerId="ADAL" clId="{2B1F76A3-176A-4F15-ACAB-6B4B632A73EB}" dt="2021-06-10T07:02:46.091" v="2273"/>
          <ac:cxnSpMkLst>
            <pc:docMk/>
            <pc:sldMk cId="2332408619" sldId="338"/>
            <ac:cxnSpMk id="28" creationId="{D14418B2-A072-4678-80FE-2796188C7560}"/>
          </ac:cxnSpMkLst>
        </pc:cxnChg>
      </pc:sldChg>
      <pc:sldChg chg="addSp delSp modSp mod">
        <pc:chgData name="KIKSTRA Jarmo" userId="7fcb8be3-c31a-4394-a3dd-a150ef08396c" providerId="ADAL" clId="{2B1F76A3-176A-4F15-ACAB-6B4B632A73EB}" dt="2021-06-10T07:09:53.296" v="2530"/>
        <pc:sldMkLst>
          <pc:docMk/>
          <pc:sldMk cId="3952003892" sldId="339"/>
        </pc:sldMkLst>
        <pc:spChg chg="mod">
          <ac:chgData name="KIKSTRA Jarmo" userId="7fcb8be3-c31a-4394-a3dd-a150ef08396c" providerId="ADAL" clId="{2B1F76A3-176A-4F15-ACAB-6B4B632A73EB}" dt="2021-06-10T06:58:54.207" v="2196" actId="14100"/>
          <ac:spMkLst>
            <pc:docMk/>
            <pc:sldMk cId="3952003892" sldId="339"/>
            <ac:spMk id="5" creationId="{96D3DBD8-2EB8-4B6B-9429-B535EBCD86A7}"/>
          </ac:spMkLst>
        </pc:spChg>
        <pc:spChg chg="del">
          <ac:chgData name="KIKSTRA Jarmo" userId="7fcb8be3-c31a-4394-a3dd-a150ef08396c" providerId="ADAL" clId="{2B1F76A3-176A-4F15-ACAB-6B4B632A73EB}" dt="2021-06-10T07:07:10.563" v="2492" actId="478"/>
          <ac:spMkLst>
            <pc:docMk/>
            <pc:sldMk cId="3952003892" sldId="339"/>
            <ac:spMk id="22" creationId="{6FFEA907-ED23-4EB5-945A-4C9CA6933C5B}"/>
          </ac:spMkLst>
        </pc:spChg>
        <pc:spChg chg="del">
          <ac:chgData name="KIKSTRA Jarmo" userId="7fcb8be3-c31a-4394-a3dd-a150ef08396c" providerId="ADAL" clId="{2B1F76A3-176A-4F15-ACAB-6B4B632A73EB}" dt="2021-06-10T07:07:08.685" v="2491" actId="478"/>
          <ac:spMkLst>
            <pc:docMk/>
            <pc:sldMk cId="3952003892" sldId="339"/>
            <ac:spMk id="23" creationId="{09EA97D8-E27A-48D3-B8A0-B3414C591C68}"/>
          </ac:spMkLst>
        </pc:spChg>
        <pc:spChg chg="del">
          <ac:chgData name="KIKSTRA Jarmo" userId="7fcb8be3-c31a-4394-a3dd-a150ef08396c" providerId="ADAL" clId="{2B1F76A3-176A-4F15-ACAB-6B4B632A73EB}" dt="2021-06-10T07:02:38.830" v="2271" actId="478"/>
          <ac:spMkLst>
            <pc:docMk/>
            <pc:sldMk cId="3952003892" sldId="339"/>
            <ac:spMk id="27" creationId="{A650F7B2-46E4-42D3-A11C-5180166A6503}"/>
          </ac:spMkLst>
        </pc:spChg>
        <pc:spChg chg="del">
          <ac:chgData name="KIKSTRA Jarmo" userId="7fcb8be3-c31a-4394-a3dd-a150ef08396c" providerId="ADAL" clId="{2B1F76A3-176A-4F15-ACAB-6B4B632A73EB}" dt="2021-06-10T07:02:38.830" v="2271" actId="478"/>
          <ac:spMkLst>
            <pc:docMk/>
            <pc:sldMk cId="3952003892" sldId="339"/>
            <ac:spMk id="28" creationId="{0F7EBBF7-572A-4003-B48D-47790B6A1312}"/>
          </ac:spMkLst>
        </pc:spChg>
        <pc:spChg chg="add mod">
          <ac:chgData name="KIKSTRA Jarmo" userId="7fcb8be3-c31a-4394-a3dd-a150ef08396c" providerId="ADAL" clId="{2B1F76A3-176A-4F15-ACAB-6B4B632A73EB}" dt="2021-06-10T07:02:45.182" v="2272"/>
          <ac:spMkLst>
            <pc:docMk/>
            <pc:sldMk cId="3952003892" sldId="339"/>
            <ac:spMk id="30" creationId="{82AF6ECE-6052-47DA-BEDB-7004AAE9FFA6}"/>
          </ac:spMkLst>
        </pc:spChg>
        <pc:spChg chg="add mod">
          <ac:chgData name="KIKSTRA Jarmo" userId="7fcb8be3-c31a-4394-a3dd-a150ef08396c" providerId="ADAL" clId="{2B1F76A3-176A-4F15-ACAB-6B4B632A73EB}" dt="2021-06-10T07:02:45.182" v="2272"/>
          <ac:spMkLst>
            <pc:docMk/>
            <pc:sldMk cId="3952003892" sldId="339"/>
            <ac:spMk id="31" creationId="{EE2FCAD7-5EAE-42CD-A9BE-4C38836311EB}"/>
          </ac:spMkLst>
        </pc:spChg>
        <pc:spChg chg="add mod">
          <ac:chgData name="KIKSTRA Jarmo" userId="7fcb8be3-c31a-4394-a3dd-a150ef08396c" providerId="ADAL" clId="{2B1F76A3-176A-4F15-ACAB-6B4B632A73EB}" dt="2021-06-10T07:09:53.296" v="2530"/>
          <ac:spMkLst>
            <pc:docMk/>
            <pc:sldMk cId="3952003892" sldId="339"/>
            <ac:spMk id="33" creationId="{95C7E06B-12DA-41B8-90AD-CE0A63B2A5ED}"/>
          </ac:spMkLst>
        </pc:spChg>
        <pc:spChg chg="add mod">
          <ac:chgData name="KIKSTRA Jarmo" userId="7fcb8be3-c31a-4394-a3dd-a150ef08396c" providerId="ADAL" clId="{2B1F76A3-176A-4F15-ACAB-6B4B632A73EB}" dt="2021-06-10T07:09:53.296" v="2530"/>
          <ac:spMkLst>
            <pc:docMk/>
            <pc:sldMk cId="3952003892" sldId="339"/>
            <ac:spMk id="34" creationId="{03B6B6B9-D140-4B62-96BA-C895C2A32A1F}"/>
          </ac:spMkLst>
        </pc:spChg>
        <pc:spChg chg="add mod">
          <ac:chgData name="KIKSTRA Jarmo" userId="7fcb8be3-c31a-4394-a3dd-a150ef08396c" providerId="ADAL" clId="{2B1F76A3-176A-4F15-ACAB-6B4B632A73EB}" dt="2021-06-10T07:09:53.296" v="2530"/>
          <ac:spMkLst>
            <pc:docMk/>
            <pc:sldMk cId="3952003892" sldId="339"/>
            <ac:spMk id="35" creationId="{BA88E082-5837-450E-978D-4806E1C85FD5}"/>
          </ac:spMkLst>
        </pc:spChg>
        <pc:spChg chg="add mod">
          <ac:chgData name="KIKSTRA Jarmo" userId="7fcb8be3-c31a-4394-a3dd-a150ef08396c" providerId="ADAL" clId="{2B1F76A3-176A-4F15-ACAB-6B4B632A73EB}" dt="2021-06-10T07:09:53.296" v="2530"/>
          <ac:spMkLst>
            <pc:docMk/>
            <pc:sldMk cId="3952003892" sldId="339"/>
            <ac:spMk id="36" creationId="{C3FADE9D-9692-4F9E-A409-B918679AD6AD}"/>
          </ac:spMkLst>
        </pc:spChg>
        <pc:spChg chg="add mod">
          <ac:chgData name="KIKSTRA Jarmo" userId="7fcb8be3-c31a-4394-a3dd-a150ef08396c" providerId="ADAL" clId="{2B1F76A3-176A-4F15-ACAB-6B4B632A73EB}" dt="2021-06-10T07:09:53.296" v="2530"/>
          <ac:spMkLst>
            <pc:docMk/>
            <pc:sldMk cId="3952003892" sldId="339"/>
            <ac:spMk id="37" creationId="{B126DEA4-AE0C-4E92-BE35-FFE1DE8FE4E1}"/>
          </ac:spMkLst>
        </pc:spChg>
        <pc:picChg chg="add mod modCrop">
          <ac:chgData name="KIKSTRA Jarmo" userId="7fcb8be3-c31a-4394-a3dd-a150ef08396c" providerId="ADAL" clId="{2B1F76A3-176A-4F15-ACAB-6B4B632A73EB}" dt="2021-06-10T07:09:34.665" v="2529" actId="732"/>
          <ac:picMkLst>
            <pc:docMk/>
            <pc:sldMk cId="3952003892" sldId="339"/>
            <ac:picMk id="6" creationId="{71DAB38E-6CF8-47AF-8548-0839B90B085F}"/>
          </ac:picMkLst>
        </pc:picChg>
        <pc:picChg chg="del mod">
          <ac:chgData name="KIKSTRA Jarmo" userId="7fcb8be3-c31a-4394-a3dd-a150ef08396c" providerId="ADAL" clId="{2B1F76A3-176A-4F15-ACAB-6B4B632A73EB}" dt="2021-06-10T07:07:06.645" v="2489" actId="478"/>
          <ac:picMkLst>
            <pc:docMk/>
            <pc:sldMk cId="3952003892" sldId="339"/>
            <ac:picMk id="16" creationId="{FA212F6B-5618-4440-9692-910A0B294940}"/>
          </ac:picMkLst>
        </pc:picChg>
        <pc:picChg chg="del">
          <ac:chgData name="KIKSTRA Jarmo" userId="7fcb8be3-c31a-4394-a3dd-a150ef08396c" providerId="ADAL" clId="{2B1F76A3-176A-4F15-ACAB-6B4B632A73EB}" dt="2021-06-10T07:07:07.117" v="2490" actId="478"/>
          <ac:picMkLst>
            <pc:docMk/>
            <pc:sldMk cId="3952003892" sldId="339"/>
            <ac:picMk id="17" creationId="{27B67FD4-9641-46FC-860D-C997599BC690}"/>
          </ac:picMkLst>
        </pc:picChg>
        <pc:picChg chg="add mod modCrop">
          <ac:chgData name="KIKSTRA Jarmo" userId="7fcb8be3-c31a-4394-a3dd-a150ef08396c" providerId="ADAL" clId="{2B1F76A3-176A-4F15-ACAB-6B4B632A73EB}" dt="2021-06-10T07:02:05.429" v="2261" actId="732"/>
          <ac:picMkLst>
            <pc:docMk/>
            <pc:sldMk cId="3952003892" sldId="339"/>
            <ac:picMk id="18" creationId="{13353091-4148-4D7F-913F-21748BB5DF8A}"/>
          </ac:picMkLst>
        </pc:picChg>
        <pc:picChg chg="del mod">
          <ac:chgData name="KIKSTRA Jarmo" userId="7fcb8be3-c31a-4394-a3dd-a150ef08396c" providerId="ADAL" clId="{2B1F76A3-176A-4F15-ACAB-6B4B632A73EB}" dt="2021-06-10T07:01:29.982" v="2256" actId="478"/>
          <ac:picMkLst>
            <pc:docMk/>
            <pc:sldMk cId="3952003892" sldId="339"/>
            <ac:picMk id="29" creationId="{72FFBEB5-7DD1-4DF5-9308-A6638519D9E9}"/>
          </ac:picMkLst>
        </pc:picChg>
        <pc:picChg chg="add mod modCrop">
          <ac:chgData name="KIKSTRA Jarmo" userId="7fcb8be3-c31a-4394-a3dd-a150ef08396c" providerId="ADAL" clId="{2B1F76A3-176A-4F15-ACAB-6B4B632A73EB}" dt="2021-06-10T07:09:26.165" v="2528" actId="29295"/>
          <ac:picMkLst>
            <pc:docMk/>
            <pc:sldMk cId="3952003892" sldId="339"/>
            <ac:picMk id="32" creationId="{62723EC5-9F52-4611-88F5-3886C4671464}"/>
          </ac:picMkLst>
        </pc:picChg>
        <pc:cxnChg chg="add mod">
          <ac:chgData name="KIKSTRA Jarmo" userId="7fcb8be3-c31a-4394-a3dd-a150ef08396c" providerId="ADAL" clId="{2B1F76A3-176A-4F15-ACAB-6B4B632A73EB}" dt="2021-06-10T07:02:45.182" v="2272"/>
          <ac:cxnSpMkLst>
            <pc:docMk/>
            <pc:sldMk cId="3952003892" sldId="339"/>
            <ac:cxnSpMk id="19" creationId="{1BE0863E-B0CF-443E-A0B3-EB293959CCA2}"/>
          </ac:cxnSpMkLst>
        </pc:cxnChg>
        <pc:cxnChg chg="add mod">
          <ac:chgData name="KIKSTRA Jarmo" userId="7fcb8be3-c31a-4394-a3dd-a150ef08396c" providerId="ADAL" clId="{2B1F76A3-176A-4F15-ACAB-6B4B632A73EB}" dt="2021-06-10T07:02:45.182" v="2272"/>
          <ac:cxnSpMkLst>
            <pc:docMk/>
            <pc:sldMk cId="3952003892" sldId="339"/>
            <ac:cxnSpMk id="20" creationId="{123E03B7-9006-43C7-A41C-2EC96EDB8C8A}"/>
          </ac:cxnSpMkLst>
        </pc:cxnChg>
        <pc:cxnChg chg="add mod">
          <ac:chgData name="KIKSTRA Jarmo" userId="7fcb8be3-c31a-4394-a3dd-a150ef08396c" providerId="ADAL" clId="{2B1F76A3-176A-4F15-ACAB-6B4B632A73EB}" dt="2021-06-10T07:02:45.182" v="2272"/>
          <ac:cxnSpMkLst>
            <pc:docMk/>
            <pc:sldMk cId="3952003892" sldId="339"/>
            <ac:cxnSpMk id="21" creationId="{59D67EC2-1DF6-4FC5-9FE3-03B452A5755F}"/>
          </ac:cxnSpMkLst>
        </pc:cxnChg>
        <pc:cxnChg chg="del">
          <ac:chgData name="KIKSTRA Jarmo" userId="7fcb8be3-c31a-4394-a3dd-a150ef08396c" providerId="ADAL" clId="{2B1F76A3-176A-4F15-ACAB-6B4B632A73EB}" dt="2021-06-10T07:02:38.830" v="2271" actId="478"/>
          <ac:cxnSpMkLst>
            <pc:docMk/>
            <pc:sldMk cId="3952003892" sldId="339"/>
            <ac:cxnSpMk id="24" creationId="{69DECAFC-1D19-404E-887B-FFE9747EE116}"/>
          </ac:cxnSpMkLst>
        </pc:cxnChg>
        <pc:cxnChg chg="del">
          <ac:chgData name="KIKSTRA Jarmo" userId="7fcb8be3-c31a-4394-a3dd-a150ef08396c" providerId="ADAL" clId="{2B1F76A3-176A-4F15-ACAB-6B4B632A73EB}" dt="2021-06-10T07:02:38.830" v="2271" actId="478"/>
          <ac:cxnSpMkLst>
            <pc:docMk/>
            <pc:sldMk cId="3952003892" sldId="339"/>
            <ac:cxnSpMk id="25" creationId="{3E2903F5-25FA-4D59-BCCF-E2FB8E024CD2}"/>
          </ac:cxnSpMkLst>
        </pc:cxnChg>
        <pc:cxnChg chg="del">
          <ac:chgData name="KIKSTRA Jarmo" userId="7fcb8be3-c31a-4394-a3dd-a150ef08396c" providerId="ADAL" clId="{2B1F76A3-176A-4F15-ACAB-6B4B632A73EB}" dt="2021-06-10T07:02:38.830" v="2271" actId="478"/>
          <ac:cxnSpMkLst>
            <pc:docMk/>
            <pc:sldMk cId="3952003892" sldId="339"/>
            <ac:cxnSpMk id="26" creationId="{36E51546-5B8D-4FEC-BAA2-95E931795B96}"/>
          </ac:cxnSpMkLst>
        </pc:cxnChg>
      </pc:sldChg>
      <pc:sldChg chg="addSp delSp modSp mod modNotesTx">
        <pc:chgData name="KIKSTRA Jarmo" userId="7fcb8be3-c31a-4394-a3dd-a150ef08396c" providerId="ADAL" clId="{2B1F76A3-176A-4F15-ACAB-6B4B632A73EB}" dt="2021-06-10T07:48:23.935" v="4027" actId="20577"/>
        <pc:sldMkLst>
          <pc:docMk/>
          <pc:sldMk cId="1540952648" sldId="340"/>
        </pc:sldMkLst>
        <pc:spChg chg="mod">
          <ac:chgData name="KIKSTRA Jarmo" userId="7fcb8be3-c31a-4394-a3dd-a150ef08396c" providerId="ADAL" clId="{2B1F76A3-176A-4F15-ACAB-6B4B632A73EB}" dt="2021-06-10T06:59:00.879" v="2197" actId="14100"/>
          <ac:spMkLst>
            <pc:docMk/>
            <pc:sldMk cId="1540952648" sldId="340"/>
            <ac:spMk id="5" creationId="{96D3DBD8-2EB8-4B6B-9429-B535EBCD86A7}"/>
          </ac:spMkLst>
        </pc:spChg>
        <pc:spChg chg="add del mod">
          <ac:chgData name="KIKSTRA Jarmo" userId="7fcb8be3-c31a-4394-a3dd-a150ef08396c" providerId="ADAL" clId="{2B1F76A3-176A-4F15-ACAB-6B4B632A73EB}" dt="2021-06-10T06:59:16.276" v="2199" actId="478"/>
          <ac:spMkLst>
            <pc:docMk/>
            <pc:sldMk cId="1540952648" sldId="340"/>
            <ac:spMk id="6" creationId="{3B4F39AF-4C16-49E7-9946-3096403B1FBF}"/>
          </ac:spMkLst>
        </pc:spChg>
        <pc:spChg chg="del">
          <ac:chgData name="KIKSTRA Jarmo" userId="7fcb8be3-c31a-4394-a3dd-a150ef08396c" providerId="ADAL" clId="{2B1F76A3-176A-4F15-ACAB-6B4B632A73EB}" dt="2021-06-10T06:59:20.856" v="2201" actId="478"/>
          <ac:spMkLst>
            <pc:docMk/>
            <pc:sldMk cId="1540952648" sldId="340"/>
            <ac:spMk id="14" creationId="{8F0E96CD-A8C6-434B-8780-A57C4AA30E67}"/>
          </ac:spMkLst>
        </pc:spChg>
        <pc:spChg chg="del">
          <ac:chgData name="KIKSTRA Jarmo" userId="7fcb8be3-c31a-4394-a3dd-a150ef08396c" providerId="ADAL" clId="{2B1F76A3-176A-4F15-ACAB-6B4B632A73EB}" dt="2021-06-10T06:59:18.423" v="2200" actId="478"/>
          <ac:spMkLst>
            <pc:docMk/>
            <pc:sldMk cId="1540952648" sldId="340"/>
            <ac:spMk id="15" creationId="{D244CC6A-9D73-4193-8D66-6664591B2992}"/>
          </ac:spMkLst>
        </pc:spChg>
        <pc:spChg chg="del">
          <ac:chgData name="KIKSTRA Jarmo" userId="7fcb8be3-c31a-4394-a3dd-a150ef08396c" providerId="ADAL" clId="{2B1F76A3-176A-4F15-ACAB-6B4B632A73EB}" dt="2021-06-10T06:59:22.981" v="2203" actId="478"/>
          <ac:spMkLst>
            <pc:docMk/>
            <pc:sldMk cId="1540952648" sldId="340"/>
            <ac:spMk id="16" creationId="{8A2B4AB7-791F-4900-9BE3-848A48383D4A}"/>
          </ac:spMkLst>
        </pc:spChg>
        <pc:spChg chg="del">
          <ac:chgData name="KIKSTRA Jarmo" userId="7fcb8be3-c31a-4394-a3dd-a150ef08396c" providerId="ADAL" clId="{2B1F76A3-176A-4F15-ACAB-6B4B632A73EB}" dt="2021-06-10T06:59:21.665" v="2202" actId="478"/>
          <ac:spMkLst>
            <pc:docMk/>
            <pc:sldMk cId="1540952648" sldId="340"/>
            <ac:spMk id="17" creationId="{B6FAD949-CB1D-47C2-ADBC-DFA9489AED63}"/>
          </ac:spMkLst>
        </pc:spChg>
        <pc:spChg chg="add mod">
          <ac:chgData name="KIKSTRA Jarmo" userId="7fcb8be3-c31a-4394-a3dd-a150ef08396c" providerId="ADAL" clId="{2B1F76A3-176A-4F15-ACAB-6B4B632A73EB}" dt="2021-06-10T07:03:38.308" v="2300" actId="1076"/>
          <ac:spMkLst>
            <pc:docMk/>
            <pc:sldMk cId="1540952648" sldId="340"/>
            <ac:spMk id="18" creationId="{BD0DE3F2-04B1-4861-9C55-1C7C105FCA04}"/>
          </ac:spMkLst>
        </pc:spChg>
        <pc:spChg chg="mod">
          <ac:chgData name="KIKSTRA Jarmo" userId="7fcb8be3-c31a-4394-a3dd-a150ef08396c" providerId="ADAL" clId="{2B1F76A3-176A-4F15-ACAB-6B4B632A73EB}" dt="2021-06-10T06:59:37.887" v="2249" actId="1036"/>
          <ac:spMkLst>
            <pc:docMk/>
            <pc:sldMk cId="1540952648" sldId="340"/>
            <ac:spMk id="23" creationId="{76D428D2-6B81-488D-A4A3-A769B535E987}"/>
          </ac:spMkLst>
        </pc:spChg>
        <pc:spChg chg="mod">
          <ac:chgData name="KIKSTRA Jarmo" userId="7fcb8be3-c31a-4394-a3dd-a150ef08396c" providerId="ADAL" clId="{2B1F76A3-176A-4F15-ACAB-6B4B632A73EB}" dt="2021-06-10T06:59:37.887" v="2249" actId="1036"/>
          <ac:spMkLst>
            <pc:docMk/>
            <pc:sldMk cId="1540952648" sldId="340"/>
            <ac:spMk id="24" creationId="{911FA0FE-33AC-4F96-906A-CACB4A34008A}"/>
          </ac:spMkLst>
        </pc:spChg>
        <pc:spChg chg="add mod">
          <ac:chgData name="KIKSTRA Jarmo" userId="7fcb8be3-c31a-4394-a3dd-a150ef08396c" providerId="ADAL" clId="{2B1F76A3-176A-4F15-ACAB-6B4B632A73EB}" dt="2021-06-10T07:03:54.013" v="2328" actId="20577"/>
          <ac:spMkLst>
            <pc:docMk/>
            <pc:sldMk cId="1540952648" sldId="340"/>
            <ac:spMk id="26" creationId="{43F2E81D-B7F4-4255-A077-FB8A312DD7D5}"/>
          </ac:spMkLst>
        </pc:spChg>
        <pc:spChg chg="add mod">
          <ac:chgData name="KIKSTRA Jarmo" userId="7fcb8be3-c31a-4394-a3dd-a150ef08396c" providerId="ADAL" clId="{2B1F76A3-176A-4F15-ACAB-6B4B632A73EB}" dt="2021-06-10T07:05:13.745" v="2379" actId="14100"/>
          <ac:spMkLst>
            <pc:docMk/>
            <pc:sldMk cId="1540952648" sldId="340"/>
            <ac:spMk id="27" creationId="{6F558E08-4978-43B3-90BA-97530EC14C67}"/>
          </ac:spMkLst>
        </pc:spChg>
        <pc:spChg chg="add mod">
          <ac:chgData name="KIKSTRA Jarmo" userId="7fcb8be3-c31a-4394-a3dd-a150ef08396c" providerId="ADAL" clId="{2B1F76A3-176A-4F15-ACAB-6B4B632A73EB}" dt="2021-06-10T07:05:55.014" v="2429" actId="1076"/>
          <ac:spMkLst>
            <pc:docMk/>
            <pc:sldMk cId="1540952648" sldId="340"/>
            <ac:spMk id="28" creationId="{98158322-3B42-4B2D-AB52-4AD48CB51A6E}"/>
          </ac:spMkLst>
        </pc:spChg>
        <pc:spChg chg="add mod">
          <ac:chgData name="KIKSTRA Jarmo" userId="7fcb8be3-c31a-4394-a3dd-a150ef08396c" providerId="ADAL" clId="{2B1F76A3-176A-4F15-ACAB-6B4B632A73EB}" dt="2021-06-10T07:07:00.516" v="2487" actId="1076"/>
          <ac:spMkLst>
            <pc:docMk/>
            <pc:sldMk cId="1540952648" sldId="340"/>
            <ac:spMk id="29" creationId="{602291FB-FB72-4028-9145-146D58C2418D}"/>
          </ac:spMkLst>
        </pc:spChg>
        <pc:picChg chg="add mod">
          <ac:chgData name="KIKSTRA Jarmo" userId="7fcb8be3-c31a-4394-a3dd-a150ef08396c" providerId="ADAL" clId="{2B1F76A3-176A-4F15-ACAB-6B4B632A73EB}" dt="2021-06-10T07:01:18.683" v="2253" actId="1076"/>
          <ac:picMkLst>
            <pc:docMk/>
            <pc:sldMk cId="1540952648" sldId="340"/>
            <ac:picMk id="10" creationId="{179DCB04-1727-4DCD-809A-2C1F7D732772}"/>
          </ac:picMkLst>
        </pc:picChg>
        <pc:picChg chg="add mod">
          <ac:chgData name="KIKSTRA Jarmo" userId="7fcb8be3-c31a-4394-a3dd-a150ef08396c" providerId="ADAL" clId="{2B1F76A3-176A-4F15-ACAB-6B4B632A73EB}" dt="2021-06-10T07:07:31.074" v="2497" actId="14100"/>
          <ac:picMkLst>
            <pc:docMk/>
            <pc:sldMk cId="1540952648" sldId="340"/>
            <ac:picMk id="12" creationId="{27A82B1B-9E99-4D35-986A-853709802CB1}"/>
          </ac:picMkLst>
        </pc:picChg>
        <pc:picChg chg="del">
          <ac:chgData name="KIKSTRA Jarmo" userId="7fcb8be3-c31a-4394-a3dd-a150ef08396c" providerId="ADAL" clId="{2B1F76A3-176A-4F15-ACAB-6B4B632A73EB}" dt="2021-06-10T06:59:12.122" v="2198" actId="478"/>
          <ac:picMkLst>
            <pc:docMk/>
            <pc:sldMk cId="1540952648" sldId="340"/>
            <ac:picMk id="13" creationId="{F5980264-82F1-453E-B9CF-95C4C0AD0563}"/>
          </ac:picMkLst>
        </pc:picChg>
        <pc:picChg chg="del">
          <ac:chgData name="KIKSTRA Jarmo" userId="7fcb8be3-c31a-4394-a3dd-a150ef08396c" providerId="ADAL" clId="{2B1F76A3-176A-4F15-ACAB-6B4B632A73EB}" dt="2021-06-10T07:01:14.152" v="2251" actId="478"/>
          <ac:picMkLst>
            <pc:docMk/>
            <pc:sldMk cId="1540952648" sldId="340"/>
            <ac:picMk id="25" creationId="{893EBE34-5507-477D-8003-D10BE042C7D8}"/>
          </ac:picMkLst>
        </pc:picChg>
        <pc:cxnChg chg="mod">
          <ac:chgData name="KIKSTRA Jarmo" userId="7fcb8be3-c31a-4394-a3dd-a150ef08396c" providerId="ADAL" clId="{2B1F76A3-176A-4F15-ACAB-6B4B632A73EB}" dt="2021-06-10T06:59:37.887" v="2249" actId="1036"/>
          <ac:cxnSpMkLst>
            <pc:docMk/>
            <pc:sldMk cId="1540952648" sldId="340"/>
            <ac:cxnSpMk id="20" creationId="{68792ED9-41E5-4284-A88B-7635B3EBC97C}"/>
          </ac:cxnSpMkLst>
        </pc:cxnChg>
        <pc:cxnChg chg="mod">
          <ac:chgData name="KIKSTRA Jarmo" userId="7fcb8be3-c31a-4394-a3dd-a150ef08396c" providerId="ADAL" clId="{2B1F76A3-176A-4F15-ACAB-6B4B632A73EB}" dt="2021-06-10T06:59:37.887" v="2249" actId="1036"/>
          <ac:cxnSpMkLst>
            <pc:docMk/>
            <pc:sldMk cId="1540952648" sldId="340"/>
            <ac:cxnSpMk id="21" creationId="{3D23D722-65FF-487B-B7C2-1FF631033136}"/>
          </ac:cxnSpMkLst>
        </pc:cxnChg>
        <pc:cxnChg chg="mod">
          <ac:chgData name="KIKSTRA Jarmo" userId="7fcb8be3-c31a-4394-a3dd-a150ef08396c" providerId="ADAL" clId="{2B1F76A3-176A-4F15-ACAB-6B4B632A73EB}" dt="2021-06-10T06:59:37.887" v="2249" actId="1036"/>
          <ac:cxnSpMkLst>
            <pc:docMk/>
            <pc:sldMk cId="1540952648" sldId="340"/>
            <ac:cxnSpMk id="22" creationId="{3BF3D8E3-E0A8-4BE3-8828-128D3F28A5BA}"/>
          </ac:cxnSpMkLst>
        </pc:cxnChg>
      </pc:sldChg>
      <pc:sldChg chg="add mod ord modShow">
        <pc:chgData name="KIKSTRA Jarmo" userId="7fcb8be3-c31a-4394-a3dd-a150ef08396c" providerId="ADAL" clId="{2B1F76A3-176A-4F15-ACAB-6B4B632A73EB}" dt="2021-06-09T07:56:13.411" v="3"/>
        <pc:sldMkLst>
          <pc:docMk/>
          <pc:sldMk cId="3888736100" sldId="341"/>
        </pc:sldMkLst>
      </pc:sldChg>
      <pc:sldChg chg="modSp add mod ord modNotesTx">
        <pc:chgData name="KIKSTRA Jarmo" userId="7fcb8be3-c31a-4394-a3dd-a150ef08396c" providerId="ADAL" clId="{2B1F76A3-176A-4F15-ACAB-6B4B632A73EB}" dt="2021-06-10T09:03:43.275" v="5301" actId="20577"/>
        <pc:sldMkLst>
          <pc:docMk/>
          <pc:sldMk cId="2337423097" sldId="342"/>
        </pc:sldMkLst>
        <pc:graphicFrameChg chg="mod">
          <ac:chgData name="KIKSTRA Jarmo" userId="7fcb8be3-c31a-4394-a3dd-a150ef08396c" providerId="ADAL" clId="{2B1F76A3-176A-4F15-ACAB-6B4B632A73EB}" dt="2021-06-09T14:19:16.044" v="1039" actId="20577"/>
          <ac:graphicFrameMkLst>
            <pc:docMk/>
            <pc:sldMk cId="2337423097" sldId="342"/>
            <ac:graphicFrameMk id="6" creationId="{1E0E875C-0F2E-4A89-947B-E30E9BE0B3C2}"/>
          </ac:graphicFrameMkLst>
        </pc:graphicFrameChg>
      </pc:sldChg>
      <pc:sldChg chg="addSp modSp add mod modNotesTx">
        <pc:chgData name="KIKSTRA Jarmo" userId="7fcb8be3-c31a-4394-a3dd-a150ef08396c" providerId="ADAL" clId="{2B1F76A3-176A-4F15-ACAB-6B4B632A73EB}" dt="2021-06-09T14:29:05.232" v="2163" actId="20577"/>
        <pc:sldMkLst>
          <pc:docMk/>
          <pc:sldMk cId="3119599655" sldId="343"/>
        </pc:sldMkLst>
        <pc:spChg chg="add mod">
          <ac:chgData name="KIKSTRA Jarmo" userId="7fcb8be3-c31a-4394-a3dd-a150ef08396c" providerId="ADAL" clId="{2B1F76A3-176A-4F15-ACAB-6B4B632A73EB}" dt="2021-06-09T11:00:10.502" v="528"/>
          <ac:spMkLst>
            <pc:docMk/>
            <pc:sldMk cId="3119599655" sldId="343"/>
            <ac:spMk id="8" creationId="{7785A833-5BE7-4639-8081-7CE4BCAE7471}"/>
          </ac:spMkLst>
        </pc:spChg>
        <pc:spChg chg="add mod">
          <ac:chgData name="KIKSTRA Jarmo" userId="7fcb8be3-c31a-4394-a3dd-a150ef08396c" providerId="ADAL" clId="{2B1F76A3-176A-4F15-ACAB-6B4B632A73EB}" dt="2021-06-09T11:00:33.412" v="580" actId="20577"/>
          <ac:spMkLst>
            <pc:docMk/>
            <pc:sldMk cId="3119599655" sldId="343"/>
            <ac:spMk id="9" creationId="{14661E3B-19E6-43FE-BBC3-577CBF914EC7}"/>
          </ac:spMkLst>
        </pc:spChg>
        <pc:spChg chg="add mod">
          <ac:chgData name="KIKSTRA Jarmo" userId="7fcb8be3-c31a-4394-a3dd-a150ef08396c" providerId="ADAL" clId="{2B1F76A3-176A-4F15-ACAB-6B4B632A73EB}" dt="2021-06-09T11:00:10.502" v="528"/>
          <ac:spMkLst>
            <pc:docMk/>
            <pc:sldMk cId="3119599655" sldId="343"/>
            <ac:spMk id="10" creationId="{046F5900-F350-41FA-8CAA-FB59FD33B2A8}"/>
          </ac:spMkLst>
        </pc:spChg>
        <pc:spChg chg="add mod">
          <ac:chgData name="KIKSTRA Jarmo" userId="7fcb8be3-c31a-4394-a3dd-a150ef08396c" providerId="ADAL" clId="{2B1F76A3-176A-4F15-ACAB-6B4B632A73EB}" dt="2021-06-09T14:28:58.485" v="2139" actId="21"/>
          <ac:spMkLst>
            <pc:docMk/>
            <pc:sldMk cId="3119599655" sldId="343"/>
            <ac:spMk id="11" creationId="{59F1945F-1DE4-4867-8799-87A59A460640}"/>
          </ac:spMkLst>
        </pc:spChg>
        <pc:grpChg chg="add mod">
          <ac:chgData name="KIKSTRA Jarmo" userId="7fcb8be3-c31a-4394-a3dd-a150ef08396c" providerId="ADAL" clId="{2B1F76A3-176A-4F15-ACAB-6B4B632A73EB}" dt="2021-06-09T14:28:59.019" v="2141" actId="14100"/>
          <ac:grpSpMkLst>
            <pc:docMk/>
            <pc:sldMk cId="3119599655" sldId="343"/>
            <ac:grpSpMk id="5" creationId="{25289090-59E9-4BE4-B233-F1DB863C4057}"/>
          </ac:grpSpMkLst>
        </pc:grpChg>
        <pc:grpChg chg="add mod">
          <ac:chgData name="KIKSTRA Jarmo" userId="7fcb8be3-c31a-4394-a3dd-a150ef08396c" providerId="ADAL" clId="{2B1F76A3-176A-4F15-ACAB-6B4B632A73EB}" dt="2021-06-09T11:01:46.625" v="731" actId="1076"/>
          <ac:grpSpMkLst>
            <pc:docMk/>
            <pc:sldMk cId="3119599655" sldId="343"/>
            <ac:grpSpMk id="7" creationId="{E7FFF735-C880-4613-9F69-678511C7D826}"/>
          </ac:grpSpMkLst>
        </pc:grpChg>
        <pc:graphicFrameChg chg="mod">
          <ac:chgData name="KIKSTRA Jarmo" userId="7fcb8be3-c31a-4394-a3dd-a150ef08396c" providerId="ADAL" clId="{2B1F76A3-176A-4F15-ACAB-6B4B632A73EB}" dt="2021-06-09T14:19:25.864" v="1040"/>
          <ac:graphicFrameMkLst>
            <pc:docMk/>
            <pc:sldMk cId="3119599655" sldId="343"/>
            <ac:graphicFrameMk id="6" creationId="{1E0E875C-0F2E-4A89-947B-E30E9BE0B3C2}"/>
          </ac:graphicFrameMkLst>
        </pc:graphicFrameChg>
      </pc:sldChg>
      <pc:sldChg chg="addSp delSp modSp add mod ord delAnim modShow modNotesTx">
        <pc:chgData name="KIKSTRA Jarmo" userId="7fcb8be3-c31a-4394-a3dd-a150ef08396c" providerId="ADAL" clId="{2B1F76A3-176A-4F15-ACAB-6B4B632A73EB}" dt="2021-06-10T07:41:08.697" v="3682"/>
        <pc:sldMkLst>
          <pc:docMk/>
          <pc:sldMk cId="349892183" sldId="344"/>
        </pc:sldMkLst>
        <pc:spChg chg="add del mod">
          <ac:chgData name="KIKSTRA Jarmo" userId="7fcb8be3-c31a-4394-a3dd-a150ef08396c" providerId="ADAL" clId="{2B1F76A3-176A-4F15-ACAB-6B4B632A73EB}" dt="2021-06-09T14:08:21.171" v="918" actId="478"/>
          <ac:spMkLst>
            <pc:docMk/>
            <pc:sldMk cId="349892183" sldId="344"/>
            <ac:spMk id="4" creationId="{96CB9F66-E0DF-4613-95BE-13CD1AB3EE5F}"/>
          </ac:spMkLst>
        </pc:spChg>
        <pc:spChg chg="mod">
          <ac:chgData name="KIKSTRA Jarmo" userId="7fcb8be3-c31a-4394-a3dd-a150ef08396c" providerId="ADAL" clId="{2B1F76A3-176A-4F15-ACAB-6B4B632A73EB}" dt="2021-06-09T14:08:13.287" v="916" actId="20577"/>
          <ac:spMkLst>
            <pc:docMk/>
            <pc:sldMk cId="349892183" sldId="344"/>
            <ac:spMk id="8" creationId="{45FFCF58-9CF2-46D0-AB41-C0FE9C7C080A}"/>
          </ac:spMkLst>
        </pc:spChg>
        <pc:spChg chg="mod">
          <ac:chgData name="KIKSTRA Jarmo" userId="7fcb8be3-c31a-4394-a3dd-a150ef08396c" providerId="ADAL" clId="{2B1F76A3-176A-4F15-ACAB-6B4B632A73EB}" dt="2021-06-09T14:08:40.043" v="956" actId="20577"/>
          <ac:spMkLst>
            <pc:docMk/>
            <pc:sldMk cId="349892183" sldId="344"/>
            <ac:spMk id="13" creationId="{58973D37-FD56-4EF0-B601-A35D7B5FA0E6}"/>
          </ac:spMkLst>
        </pc:spChg>
        <pc:picChg chg="add mod">
          <ac:chgData name="KIKSTRA Jarmo" userId="7fcb8be3-c31a-4394-a3dd-a150ef08396c" providerId="ADAL" clId="{2B1F76A3-176A-4F15-ACAB-6B4B632A73EB}" dt="2021-06-09T14:09:42.900" v="1025" actId="1076"/>
          <ac:picMkLst>
            <pc:docMk/>
            <pc:sldMk cId="349892183" sldId="344"/>
            <ac:picMk id="9" creationId="{A3A0E5D3-5A79-4723-BC7F-14A051236551}"/>
          </ac:picMkLst>
        </pc:picChg>
        <pc:picChg chg="del">
          <ac:chgData name="KIKSTRA Jarmo" userId="7fcb8be3-c31a-4394-a3dd-a150ef08396c" providerId="ADAL" clId="{2B1F76A3-176A-4F15-ACAB-6B4B632A73EB}" dt="2021-06-09T14:08:17.130" v="917" actId="478"/>
          <ac:picMkLst>
            <pc:docMk/>
            <pc:sldMk cId="349892183" sldId="344"/>
            <ac:picMk id="11" creationId="{F8863F3F-F548-4199-9A13-45685498D489}"/>
          </ac:picMkLst>
        </pc:picChg>
        <pc:picChg chg="del">
          <ac:chgData name="KIKSTRA Jarmo" userId="7fcb8be3-c31a-4394-a3dd-a150ef08396c" providerId="ADAL" clId="{2B1F76A3-176A-4F15-ACAB-6B4B632A73EB}" dt="2021-06-09T14:08:23.087" v="919" actId="478"/>
          <ac:picMkLst>
            <pc:docMk/>
            <pc:sldMk cId="349892183" sldId="344"/>
            <ac:picMk id="18" creationId="{91E84578-76DF-44BE-B237-094F4A67E55F}"/>
          </ac:picMkLst>
        </pc:picChg>
      </pc:sldChg>
      <pc:sldChg chg="addSp delSp modSp new mod modNotesTx">
        <pc:chgData name="KIKSTRA Jarmo" userId="7fcb8be3-c31a-4394-a3dd-a150ef08396c" providerId="ADAL" clId="{2B1F76A3-176A-4F15-ACAB-6B4B632A73EB}" dt="2021-06-10T07:39:03.514" v="3618" actId="14100"/>
        <pc:sldMkLst>
          <pc:docMk/>
          <pc:sldMk cId="4130802865" sldId="345"/>
        </pc:sldMkLst>
        <pc:spChg chg="mod">
          <ac:chgData name="KIKSTRA Jarmo" userId="7fcb8be3-c31a-4394-a3dd-a150ef08396c" providerId="ADAL" clId="{2B1F76A3-176A-4F15-ACAB-6B4B632A73EB}" dt="2021-06-10T07:37:49.146" v="3606" actId="21"/>
          <ac:spMkLst>
            <pc:docMk/>
            <pc:sldMk cId="4130802865" sldId="345"/>
            <ac:spMk id="3" creationId="{E28BA0DB-147A-4959-B7FC-C85FA0995E8E}"/>
          </ac:spMkLst>
        </pc:spChg>
        <pc:spChg chg="mod">
          <ac:chgData name="KIKSTRA Jarmo" userId="7fcb8be3-c31a-4394-a3dd-a150ef08396c" providerId="ADAL" clId="{2B1F76A3-176A-4F15-ACAB-6B4B632A73EB}" dt="2021-06-10T07:36:49.980" v="3598"/>
          <ac:spMkLst>
            <pc:docMk/>
            <pc:sldMk cId="4130802865" sldId="345"/>
            <ac:spMk id="21" creationId="{EE6B7E4F-C3B5-47D4-B7EF-DC9F16AABAF0}"/>
          </ac:spMkLst>
        </pc:spChg>
        <pc:spChg chg="mod">
          <ac:chgData name="KIKSTRA Jarmo" userId="7fcb8be3-c31a-4394-a3dd-a150ef08396c" providerId="ADAL" clId="{2B1F76A3-176A-4F15-ACAB-6B4B632A73EB}" dt="2021-06-10T07:36:49.980" v="3598"/>
          <ac:spMkLst>
            <pc:docMk/>
            <pc:sldMk cId="4130802865" sldId="345"/>
            <ac:spMk id="22" creationId="{138CC843-0240-4633-8EF8-25C3920B71F2}"/>
          </ac:spMkLst>
        </pc:spChg>
        <pc:spChg chg="mod">
          <ac:chgData name="KIKSTRA Jarmo" userId="7fcb8be3-c31a-4394-a3dd-a150ef08396c" providerId="ADAL" clId="{2B1F76A3-176A-4F15-ACAB-6B4B632A73EB}" dt="2021-06-10T07:36:49.980" v="3598"/>
          <ac:spMkLst>
            <pc:docMk/>
            <pc:sldMk cId="4130802865" sldId="345"/>
            <ac:spMk id="23" creationId="{C2718645-B19D-4482-A22A-3A4E33FE9E9E}"/>
          </ac:spMkLst>
        </pc:spChg>
        <pc:spChg chg="mod">
          <ac:chgData name="KIKSTRA Jarmo" userId="7fcb8be3-c31a-4394-a3dd-a150ef08396c" providerId="ADAL" clId="{2B1F76A3-176A-4F15-ACAB-6B4B632A73EB}" dt="2021-06-10T07:36:49.980" v="3598"/>
          <ac:spMkLst>
            <pc:docMk/>
            <pc:sldMk cId="4130802865" sldId="345"/>
            <ac:spMk id="24" creationId="{2D4EDD2C-E5F8-4453-835A-833C9CC938FB}"/>
          </ac:spMkLst>
        </pc:spChg>
        <pc:spChg chg="mod">
          <ac:chgData name="KIKSTRA Jarmo" userId="7fcb8be3-c31a-4394-a3dd-a150ef08396c" providerId="ADAL" clId="{2B1F76A3-176A-4F15-ACAB-6B4B632A73EB}" dt="2021-06-10T07:36:49.980" v="3598"/>
          <ac:spMkLst>
            <pc:docMk/>
            <pc:sldMk cId="4130802865" sldId="345"/>
            <ac:spMk id="25" creationId="{CB3A9E50-A9C9-4F2D-A0ED-42F9CC896FFA}"/>
          </ac:spMkLst>
        </pc:spChg>
        <pc:spChg chg="mod">
          <ac:chgData name="KIKSTRA Jarmo" userId="7fcb8be3-c31a-4394-a3dd-a150ef08396c" providerId="ADAL" clId="{2B1F76A3-176A-4F15-ACAB-6B4B632A73EB}" dt="2021-06-10T07:36:49.980" v="3598"/>
          <ac:spMkLst>
            <pc:docMk/>
            <pc:sldMk cId="4130802865" sldId="345"/>
            <ac:spMk id="26" creationId="{E685FA2C-4D94-4F87-9494-65C34C025DF9}"/>
          </ac:spMkLst>
        </pc:spChg>
        <pc:spChg chg="mod">
          <ac:chgData name="KIKSTRA Jarmo" userId="7fcb8be3-c31a-4394-a3dd-a150ef08396c" providerId="ADAL" clId="{2B1F76A3-176A-4F15-ACAB-6B4B632A73EB}" dt="2021-06-10T07:36:49.980" v="3598"/>
          <ac:spMkLst>
            <pc:docMk/>
            <pc:sldMk cId="4130802865" sldId="345"/>
            <ac:spMk id="27" creationId="{55EEE70C-3893-4C5D-8AC3-B2E4B39F44FB}"/>
          </ac:spMkLst>
        </pc:spChg>
        <pc:spChg chg="mod">
          <ac:chgData name="KIKSTRA Jarmo" userId="7fcb8be3-c31a-4394-a3dd-a150ef08396c" providerId="ADAL" clId="{2B1F76A3-176A-4F15-ACAB-6B4B632A73EB}" dt="2021-06-10T07:36:49.980" v="3598"/>
          <ac:spMkLst>
            <pc:docMk/>
            <pc:sldMk cId="4130802865" sldId="345"/>
            <ac:spMk id="28" creationId="{493C41F7-CDB3-4866-8E9A-FC55B5C74321}"/>
          </ac:spMkLst>
        </pc:spChg>
        <pc:grpChg chg="add del mod">
          <ac:chgData name="KIKSTRA Jarmo" userId="7fcb8be3-c31a-4394-a3dd-a150ef08396c" providerId="ADAL" clId="{2B1F76A3-176A-4F15-ACAB-6B4B632A73EB}" dt="2021-06-10T07:37:10.285" v="3603"/>
          <ac:grpSpMkLst>
            <pc:docMk/>
            <pc:sldMk cId="4130802865" sldId="345"/>
            <ac:grpSpMk id="6" creationId="{D930EACB-3D08-4365-81EC-AB06D513C19D}"/>
          </ac:grpSpMkLst>
        </pc:grpChg>
        <pc:grpChg chg="mod">
          <ac:chgData name="KIKSTRA Jarmo" userId="7fcb8be3-c31a-4394-a3dd-a150ef08396c" providerId="ADAL" clId="{2B1F76A3-176A-4F15-ACAB-6B4B632A73EB}" dt="2021-06-10T07:36:49.980" v="3598"/>
          <ac:grpSpMkLst>
            <pc:docMk/>
            <pc:sldMk cId="4130802865" sldId="345"/>
            <ac:grpSpMk id="7" creationId="{91861428-9B23-4454-9E3D-82696EDCDD16}"/>
          </ac:grpSpMkLst>
        </pc:grpChg>
        <pc:picChg chg="mod">
          <ac:chgData name="KIKSTRA Jarmo" userId="7fcb8be3-c31a-4394-a3dd-a150ef08396c" providerId="ADAL" clId="{2B1F76A3-176A-4F15-ACAB-6B4B632A73EB}" dt="2021-06-10T07:36:49.980" v="3598"/>
          <ac:picMkLst>
            <pc:docMk/>
            <pc:sldMk cId="4130802865" sldId="345"/>
            <ac:picMk id="8" creationId="{4EF5C3EA-E1A4-4F4E-BACF-8BAA24F0C92A}"/>
          </ac:picMkLst>
        </pc:picChg>
        <pc:picChg chg="mod">
          <ac:chgData name="KIKSTRA Jarmo" userId="7fcb8be3-c31a-4394-a3dd-a150ef08396c" providerId="ADAL" clId="{2B1F76A3-176A-4F15-ACAB-6B4B632A73EB}" dt="2021-06-10T07:36:49.980" v="3598"/>
          <ac:picMkLst>
            <pc:docMk/>
            <pc:sldMk cId="4130802865" sldId="345"/>
            <ac:picMk id="9" creationId="{35AB1198-A66C-450F-9E68-130C4FD0B449}"/>
          </ac:picMkLst>
        </pc:picChg>
        <pc:picChg chg="mod">
          <ac:chgData name="KIKSTRA Jarmo" userId="7fcb8be3-c31a-4394-a3dd-a150ef08396c" providerId="ADAL" clId="{2B1F76A3-176A-4F15-ACAB-6B4B632A73EB}" dt="2021-06-10T07:36:49.980" v="3598"/>
          <ac:picMkLst>
            <pc:docMk/>
            <pc:sldMk cId="4130802865" sldId="345"/>
            <ac:picMk id="10" creationId="{6576052F-0DA8-46E2-9EB2-0B7D8E1BD98E}"/>
          </ac:picMkLst>
        </pc:picChg>
        <pc:picChg chg="mod">
          <ac:chgData name="KIKSTRA Jarmo" userId="7fcb8be3-c31a-4394-a3dd-a150ef08396c" providerId="ADAL" clId="{2B1F76A3-176A-4F15-ACAB-6B4B632A73EB}" dt="2021-06-10T07:36:49.980" v="3598"/>
          <ac:picMkLst>
            <pc:docMk/>
            <pc:sldMk cId="4130802865" sldId="345"/>
            <ac:picMk id="11" creationId="{8BD32223-D661-4E4E-8BB2-E37AF8557B25}"/>
          </ac:picMkLst>
        </pc:picChg>
        <pc:picChg chg="mod">
          <ac:chgData name="KIKSTRA Jarmo" userId="7fcb8be3-c31a-4394-a3dd-a150ef08396c" providerId="ADAL" clId="{2B1F76A3-176A-4F15-ACAB-6B4B632A73EB}" dt="2021-06-10T07:36:49.980" v="3598"/>
          <ac:picMkLst>
            <pc:docMk/>
            <pc:sldMk cId="4130802865" sldId="345"/>
            <ac:picMk id="12" creationId="{7E4EB3D9-22DF-46CE-B6D8-4AC9BEDD3617}"/>
          </ac:picMkLst>
        </pc:picChg>
        <pc:picChg chg="mod">
          <ac:chgData name="KIKSTRA Jarmo" userId="7fcb8be3-c31a-4394-a3dd-a150ef08396c" providerId="ADAL" clId="{2B1F76A3-176A-4F15-ACAB-6B4B632A73EB}" dt="2021-06-10T07:36:49.980" v="3598"/>
          <ac:picMkLst>
            <pc:docMk/>
            <pc:sldMk cId="4130802865" sldId="345"/>
            <ac:picMk id="13" creationId="{97EA3F7F-81D8-4376-824B-CC12A3FB5455}"/>
          </ac:picMkLst>
        </pc:picChg>
        <pc:picChg chg="mod">
          <ac:chgData name="KIKSTRA Jarmo" userId="7fcb8be3-c31a-4394-a3dd-a150ef08396c" providerId="ADAL" clId="{2B1F76A3-176A-4F15-ACAB-6B4B632A73EB}" dt="2021-06-10T07:36:49.980" v="3598"/>
          <ac:picMkLst>
            <pc:docMk/>
            <pc:sldMk cId="4130802865" sldId="345"/>
            <ac:picMk id="14" creationId="{1BE002D0-6387-47CD-B66E-50F7CC056518}"/>
          </ac:picMkLst>
        </pc:picChg>
        <pc:picChg chg="mod">
          <ac:chgData name="KIKSTRA Jarmo" userId="7fcb8be3-c31a-4394-a3dd-a150ef08396c" providerId="ADAL" clId="{2B1F76A3-176A-4F15-ACAB-6B4B632A73EB}" dt="2021-06-10T07:36:49.980" v="3598"/>
          <ac:picMkLst>
            <pc:docMk/>
            <pc:sldMk cId="4130802865" sldId="345"/>
            <ac:picMk id="15" creationId="{8B8FBF0A-645B-45F7-9380-D52E39D44D20}"/>
          </ac:picMkLst>
        </pc:picChg>
        <pc:picChg chg="mod">
          <ac:chgData name="KIKSTRA Jarmo" userId="7fcb8be3-c31a-4394-a3dd-a150ef08396c" providerId="ADAL" clId="{2B1F76A3-176A-4F15-ACAB-6B4B632A73EB}" dt="2021-06-10T07:36:49.980" v="3598"/>
          <ac:picMkLst>
            <pc:docMk/>
            <pc:sldMk cId="4130802865" sldId="345"/>
            <ac:picMk id="16" creationId="{4452BBA8-92EA-4EDC-B58F-D183F6028ADC}"/>
          </ac:picMkLst>
        </pc:picChg>
        <pc:picChg chg="mod">
          <ac:chgData name="KIKSTRA Jarmo" userId="7fcb8be3-c31a-4394-a3dd-a150ef08396c" providerId="ADAL" clId="{2B1F76A3-176A-4F15-ACAB-6B4B632A73EB}" dt="2021-06-10T07:36:49.980" v="3598"/>
          <ac:picMkLst>
            <pc:docMk/>
            <pc:sldMk cId="4130802865" sldId="345"/>
            <ac:picMk id="17" creationId="{1BEF4670-9AEF-4E94-B3C8-C5DB317CF131}"/>
          </ac:picMkLst>
        </pc:picChg>
        <pc:picChg chg="mod">
          <ac:chgData name="KIKSTRA Jarmo" userId="7fcb8be3-c31a-4394-a3dd-a150ef08396c" providerId="ADAL" clId="{2B1F76A3-176A-4F15-ACAB-6B4B632A73EB}" dt="2021-06-10T07:36:49.980" v="3598"/>
          <ac:picMkLst>
            <pc:docMk/>
            <pc:sldMk cId="4130802865" sldId="345"/>
            <ac:picMk id="18" creationId="{D973BD5E-AD82-4A32-A8BA-2ABFA962FAF8}"/>
          </ac:picMkLst>
        </pc:picChg>
        <pc:picChg chg="mod">
          <ac:chgData name="KIKSTRA Jarmo" userId="7fcb8be3-c31a-4394-a3dd-a150ef08396c" providerId="ADAL" clId="{2B1F76A3-176A-4F15-ACAB-6B4B632A73EB}" dt="2021-06-10T07:36:49.980" v="3598"/>
          <ac:picMkLst>
            <pc:docMk/>
            <pc:sldMk cId="4130802865" sldId="345"/>
            <ac:picMk id="19" creationId="{EDF1D3A6-1710-4F9F-9E58-9DD95CD9BAAF}"/>
          </ac:picMkLst>
        </pc:picChg>
        <pc:picChg chg="mod">
          <ac:chgData name="KIKSTRA Jarmo" userId="7fcb8be3-c31a-4394-a3dd-a150ef08396c" providerId="ADAL" clId="{2B1F76A3-176A-4F15-ACAB-6B4B632A73EB}" dt="2021-06-10T07:36:49.980" v="3598"/>
          <ac:picMkLst>
            <pc:docMk/>
            <pc:sldMk cId="4130802865" sldId="345"/>
            <ac:picMk id="20" creationId="{F5591C91-3789-4649-AE6B-E00BA32B8392}"/>
          </ac:picMkLst>
        </pc:picChg>
        <pc:picChg chg="add mod">
          <ac:chgData name="KIKSTRA Jarmo" userId="7fcb8be3-c31a-4394-a3dd-a150ef08396c" providerId="ADAL" clId="{2B1F76A3-176A-4F15-ACAB-6B4B632A73EB}" dt="2021-06-10T07:37:55.766" v="3608" actId="1076"/>
          <ac:picMkLst>
            <pc:docMk/>
            <pc:sldMk cId="4130802865" sldId="345"/>
            <ac:picMk id="30" creationId="{A1D90AAE-2F2A-41B7-A419-1BCF847F9875}"/>
          </ac:picMkLst>
        </pc:picChg>
        <pc:picChg chg="add mod">
          <ac:chgData name="KIKSTRA Jarmo" userId="7fcb8be3-c31a-4394-a3dd-a150ef08396c" providerId="ADAL" clId="{2B1F76A3-176A-4F15-ACAB-6B4B632A73EB}" dt="2021-06-10T07:39:03.514" v="3618" actId="14100"/>
          <ac:picMkLst>
            <pc:docMk/>
            <pc:sldMk cId="4130802865" sldId="345"/>
            <ac:picMk id="32" creationId="{385EFE7E-78F4-4A81-8100-67F888613E44}"/>
          </ac:picMkLst>
        </pc:picChg>
      </pc:sldChg>
      <pc:sldChg chg="addSp delSp modSp add mod">
        <pc:chgData name="KIKSTRA Jarmo" userId="7fcb8be3-c31a-4394-a3dd-a150ef08396c" providerId="ADAL" clId="{2B1F76A3-176A-4F15-ACAB-6B4B632A73EB}" dt="2021-06-10T07:38:47.437" v="3616" actId="14100"/>
        <pc:sldMkLst>
          <pc:docMk/>
          <pc:sldMk cId="1224752810" sldId="346"/>
        </pc:sldMkLst>
        <pc:picChg chg="add mod">
          <ac:chgData name="KIKSTRA Jarmo" userId="7fcb8be3-c31a-4394-a3dd-a150ef08396c" providerId="ADAL" clId="{2B1F76A3-176A-4F15-ACAB-6B4B632A73EB}" dt="2021-06-10T07:38:47.437" v="3616" actId="14100"/>
          <ac:picMkLst>
            <pc:docMk/>
            <pc:sldMk cId="1224752810" sldId="346"/>
            <ac:picMk id="7" creationId="{1D122E02-3F7D-436F-BC4C-62CAD9253357}"/>
          </ac:picMkLst>
        </pc:picChg>
        <pc:picChg chg="del">
          <ac:chgData name="KIKSTRA Jarmo" userId="7fcb8be3-c31a-4394-a3dd-a150ef08396c" providerId="ADAL" clId="{2B1F76A3-176A-4F15-ACAB-6B4B632A73EB}" dt="2021-06-10T07:38:19.946" v="3613" actId="478"/>
          <ac:picMkLst>
            <pc:docMk/>
            <pc:sldMk cId="1224752810" sldId="346"/>
            <ac:picMk id="32" creationId="{385EFE7E-78F4-4A81-8100-67F888613E44}"/>
          </ac:picMkLst>
        </pc:picChg>
      </pc:sldChg>
    </pc:docChg>
  </pc:docChgLst>
  <pc:docChgLst>
    <pc:chgData name="VINCA Adriano" userId="46d87d88-f9f5-40fe-a1ed-0b61de75a4e9" providerId="ADAL" clId="{4C602437-BA4F-48BD-921D-820FCA99F997}"/>
    <pc:docChg chg="undo redo custSel modSld">
      <pc:chgData name="VINCA Adriano" userId="46d87d88-f9f5-40fe-a1ed-0b61de75a4e9" providerId="ADAL" clId="{4C602437-BA4F-48BD-921D-820FCA99F997}" dt="2021-06-09T13:45:17.975" v="295" actId="1036"/>
      <pc:docMkLst>
        <pc:docMk/>
      </pc:docMkLst>
      <pc:sldChg chg="addSp modSp mod">
        <pc:chgData name="VINCA Adriano" userId="46d87d88-f9f5-40fe-a1ed-0b61de75a4e9" providerId="ADAL" clId="{4C602437-BA4F-48BD-921D-820FCA99F997}" dt="2021-06-09T12:08:22.516" v="117" actId="166"/>
        <pc:sldMkLst>
          <pc:docMk/>
          <pc:sldMk cId="1309571016" sldId="291"/>
        </pc:sldMkLst>
        <pc:spChg chg="mod">
          <ac:chgData name="VINCA Adriano" userId="46d87d88-f9f5-40fe-a1ed-0b61de75a4e9" providerId="ADAL" clId="{4C602437-BA4F-48BD-921D-820FCA99F997}" dt="2021-06-09T12:05:37.346" v="88" actId="1076"/>
          <ac:spMkLst>
            <pc:docMk/>
            <pc:sldMk cId="1309571016" sldId="291"/>
            <ac:spMk id="4" creationId="{C71EB396-0D4F-4B63-96BF-23AED980FF59}"/>
          </ac:spMkLst>
        </pc:spChg>
        <pc:spChg chg="mod">
          <ac:chgData name="VINCA Adriano" userId="46d87d88-f9f5-40fe-a1ed-0b61de75a4e9" providerId="ADAL" clId="{4C602437-BA4F-48BD-921D-820FCA99F997}" dt="2021-06-09T12:07:33.526" v="114" actId="14100"/>
          <ac:spMkLst>
            <pc:docMk/>
            <pc:sldMk cId="1309571016" sldId="291"/>
            <ac:spMk id="5" creationId="{B7CD511E-0916-4E34-B75B-7EA982990CBF}"/>
          </ac:spMkLst>
        </pc:spChg>
        <pc:spChg chg="ord">
          <ac:chgData name="VINCA Adriano" userId="46d87d88-f9f5-40fe-a1ed-0b61de75a4e9" providerId="ADAL" clId="{4C602437-BA4F-48BD-921D-820FCA99F997}" dt="2021-06-09T12:08:22.516" v="117" actId="166"/>
          <ac:spMkLst>
            <pc:docMk/>
            <pc:sldMk cId="1309571016" sldId="291"/>
            <ac:spMk id="6" creationId="{EFB19E12-D61C-479B-AF62-53D9F9BC66A8}"/>
          </ac:spMkLst>
        </pc:spChg>
        <pc:spChg chg="mod">
          <ac:chgData name="VINCA Adriano" userId="46d87d88-f9f5-40fe-a1ed-0b61de75a4e9" providerId="ADAL" clId="{4C602437-BA4F-48BD-921D-820FCA99F997}" dt="2021-06-09T12:07:24.037" v="113" actId="2710"/>
          <ac:spMkLst>
            <pc:docMk/>
            <pc:sldMk cId="1309571016" sldId="291"/>
            <ac:spMk id="17" creationId="{E55CCBB2-12BB-4311-AD08-35CA70A7E2CF}"/>
          </ac:spMkLst>
        </pc:spChg>
        <pc:spChg chg="mod">
          <ac:chgData name="VINCA Adriano" userId="46d87d88-f9f5-40fe-a1ed-0b61de75a4e9" providerId="ADAL" clId="{4C602437-BA4F-48BD-921D-820FCA99F997}" dt="2021-06-09T12:05:33.641" v="87" actId="1076"/>
          <ac:spMkLst>
            <pc:docMk/>
            <pc:sldMk cId="1309571016" sldId="291"/>
            <ac:spMk id="18" creationId="{220F5EC3-6B24-4EE5-A0F2-A6E64EE42E74}"/>
          </ac:spMkLst>
        </pc:spChg>
        <pc:spChg chg="mod">
          <ac:chgData name="VINCA Adriano" userId="46d87d88-f9f5-40fe-a1ed-0b61de75a4e9" providerId="ADAL" clId="{4C602437-BA4F-48BD-921D-820FCA99F997}" dt="2021-06-09T12:05:33.641" v="87" actId="1076"/>
          <ac:spMkLst>
            <pc:docMk/>
            <pc:sldMk cId="1309571016" sldId="291"/>
            <ac:spMk id="20" creationId="{EE569CE7-EE84-4449-9179-A5DD0B6C45B0}"/>
          </ac:spMkLst>
        </pc:spChg>
        <pc:spChg chg="add mod">
          <ac:chgData name="VINCA Adriano" userId="46d87d88-f9f5-40fe-a1ed-0b61de75a4e9" providerId="ADAL" clId="{4C602437-BA4F-48BD-921D-820FCA99F997}" dt="2021-06-09T12:07:08.649" v="112" actId="108"/>
          <ac:spMkLst>
            <pc:docMk/>
            <pc:sldMk cId="1309571016" sldId="291"/>
            <ac:spMk id="22" creationId="{4358E005-1752-4EC2-991B-4BA6CABB7920}"/>
          </ac:spMkLst>
        </pc:spChg>
        <pc:spChg chg="add mod">
          <ac:chgData name="VINCA Adriano" userId="46d87d88-f9f5-40fe-a1ed-0b61de75a4e9" providerId="ADAL" clId="{4C602437-BA4F-48BD-921D-820FCA99F997}" dt="2021-06-09T12:06:36.241" v="105" actId="1076"/>
          <ac:spMkLst>
            <pc:docMk/>
            <pc:sldMk cId="1309571016" sldId="291"/>
            <ac:spMk id="23" creationId="{B6297648-FF3E-4DD3-8AC1-7129F182C4CE}"/>
          </ac:spMkLst>
        </pc:spChg>
        <pc:grpChg chg="mod">
          <ac:chgData name="VINCA Adriano" userId="46d87d88-f9f5-40fe-a1ed-0b61de75a4e9" providerId="ADAL" clId="{4C602437-BA4F-48BD-921D-820FCA99F997}" dt="2021-06-09T12:07:42.555" v="115" actId="1076"/>
          <ac:grpSpMkLst>
            <pc:docMk/>
            <pc:sldMk cId="1309571016" sldId="291"/>
            <ac:grpSpMk id="14" creationId="{FCB56683-A020-4C21-B3A8-22B7C682BCD5}"/>
          </ac:grpSpMkLst>
        </pc:grpChg>
        <pc:picChg chg="mod">
          <ac:chgData name="VINCA Adriano" userId="46d87d88-f9f5-40fe-a1ed-0b61de75a4e9" providerId="ADAL" clId="{4C602437-BA4F-48BD-921D-820FCA99F997}" dt="2021-06-09T12:07:50.297" v="116" actId="1076"/>
          <ac:picMkLst>
            <pc:docMk/>
            <pc:sldMk cId="1309571016" sldId="291"/>
            <ac:picMk id="7" creationId="{A7A79F18-2BFF-430E-BD18-A4FD76F22BA5}"/>
          </ac:picMkLst>
        </pc:picChg>
        <pc:picChg chg="mod">
          <ac:chgData name="VINCA Adriano" userId="46d87d88-f9f5-40fe-a1ed-0b61de75a4e9" providerId="ADAL" clId="{4C602437-BA4F-48BD-921D-820FCA99F997}" dt="2021-06-09T12:05:33.641" v="87" actId="1076"/>
          <ac:picMkLst>
            <pc:docMk/>
            <pc:sldMk cId="1309571016" sldId="291"/>
            <ac:picMk id="13" creationId="{CC1A1224-5006-4CCE-8F6C-EA5EC49EAFFD}"/>
          </ac:picMkLst>
        </pc:picChg>
        <pc:cxnChg chg="mod">
          <ac:chgData name="VINCA Adriano" userId="46d87d88-f9f5-40fe-a1ed-0b61de75a4e9" providerId="ADAL" clId="{4C602437-BA4F-48BD-921D-820FCA99F997}" dt="2021-06-09T12:05:33.641" v="87" actId="1076"/>
          <ac:cxnSpMkLst>
            <pc:docMk/>
            <pc:sldMk cId="1309571016" sldId="291"/>
            <ac:cxnSpMk id="19" creationId="{275F880A-0F22-4BAD-97F1-4994AE74FF4C}"/>
          </ac:cxnSpMkLst>
        </pc:cxnChg>
        <pc:cxnChg chg="mod">
          <ac:chgData name="VINCA Adriano" userId="46d87d88-f9f5-40fe-a1ed-0b61de75a4e9" providerId="ADAL" clId="{4C602437-BA4F-48BD-921D-820FCA99F997}" dt="2021-06-09T12:05:33.641" v="87" actId="1076"/>
          <ac:cxnSpMkLst>
            <pc:docMk/>
            <pc:sldMk cId="1309571016" sldId="291"/>
            <ac:cxnSpMk id="21" creationId="{FE1E17E1-26A5-4593-A289-240952260D6E}"/>
          </ac:cxnSpMkLst>
        </pc:cxnChg>
      </pc:sldChg>
      <pc:sldChg chg="addSp delSp modSp mod modAnim">
        <pc:chgData name="VINCA Adriano" userId="46d87d88-f9f5-40fe-a1ed-0b61de75a4e9" providerId="ADAL" clId="{4C602437-BA4F-48BD-921D-820FCA99F997}" dt="2021-06-09T13:42:52.258" v="250" actId="14100"/>
        <pc:sldMkLst>
          <pc:docMk/>
          <pc:sldMk cId="1297915611" sldId="296"/>
        </pc:sldMkLst>
        <pc:spChg chg="mod">
          <ac:chgData name="VINCA Adriano" userId="46d87d88-f9f5-40fe-a1ed-0b61de75a4e9" providerId="ADAL" clId="{4C602437-BA4F-48BD-921D-820FCA99F997}" dt="2021-06-09T11:57:27.897" v="26" actId="1076"/>
          <ac:spMkLst>
            <pc:docMk/>
            <pc:sldMk cId="1297915611" sldId="296"/>
            <ac:spMk id="4" creationId="{EBFAA0B8-D4D6-4EF0-97C0-846C3BDD29EC}"/>
          </ac:spMkLst>
        </pc:spChg>
        <pc:spChg chg="del">
          <ac:chgData name="VINCA Adriano" userId="46d87d88-f9f5-40fe-a1ed-0b61de75a4e9" providerId="ADAL" clId="{4C602437-BA4F-48BD-921D-820FCA99F997}" dt="2021-06-09T11:56:32.373" v="2" actId="478"/>
          <ac:spMkLst>
            <pc:docMk/>
            <pc:sldMk cId="1297915611" sldId="296"/>
            <ac:spMk id="5" creationId="{CBFD799E-B34F-44B7-AB54-43B847E130F6}"/>
          </ac:spMkLst>
        </pc:spChg>
        <pc:spChg chg="del">
          <ac:chgData name="VINCA Adriano" userId="46d87d88-f9f5-40fe-a1ed-0b61de75a4e9" providerId="ADAL" clId="{4C602437-BA4F-48BD-921D-820FCA99F997}" dt="2021-06-09T11:56:37.123" v="4" actId="478"/>
          <ac:spMkLst>
            <pc:docMk/>
            <pc:sldMk cId="1297915611" sldId="296"/>
            <ac:spMk id="6" creationId="{635C80FF-989A-4561-89AB-37A38E0E5A16}"/>
          </ac:spMkLst>
        </pc:spChg>
        <pc:spChg chg="del">
          <ac:chgData name="VINCA Adriano" userId="46d87d88-f9f5-40fe-a1ed-0b61de75a4e9" providerId="ADAL" clId="{4C602437-BA4F-48BD-921D-820FCA99F997}" dt="2021-06-09T11:56:40.508" v="5" actId="478"/>
          <ac:spMkLst>
            <pc:docMk/>
            <pc:sldMk cId="1297915611" sldId="296"/>
            <ac:spMk id="7" creationId="{57A339BF-4DC2-4872-A0A4-83923E5F8508}"/>
          </ac:spMkLst>
        </pc:spChg>
        <pc:spChg chg="del">
          <ac:chgData name="VINCA Adriano" userId="46d87d88-f9f5-40fe-a1ed-0b61de75a4e9" providerId="ADAL" clId="{4C602437-BA4F-48BD-921D-820FCA99F997}" dt="2021-06-09T11:56:42.081" v="6" actId="478"/>
          <ac:spMkLst>
            <pc:docMk/>
            <pc:sldMk cId="1297915611" sldId="296"/>
            <ac:spMk id="8" creationId="{E6487881-2C9C-49A8-81F1-76120D1864F4}"/>
          </ac:spMkLst>
        </pc:spChg>
        <pc:spChg chg="ord">
          <ac:chgData name="VINCA Adriano" userId="46d87d88-f9f5-40fe-a1ed-0b61de75a4e9" providerId="ADAL" clId="{4C602437-BA4F-48BD-921D-820FCA99F997}" dt="2021-06-09T13:42:35.080" v="246" actId="166"/>
          <ac:spMkLst>
            <pc:docMk/>
            <pc:sldMk cId="1297915611" sldId="296"/>
            <ac:spMk id="9" creationId="{7AD1531C-1D35-4826-96ED-3F9E9990EFA2}"/>
          </ac:spMkLst>
        </pc:spChg>
        <pc:spChg chg="add del mod">
          <ac:chgData name="VINCA Adriano" userId="46d87d88-f9f5-40fe-a1ed-0b61de75a4e9" providerId="ADAL" clId="{4C602437-BA4F-48BD-921D-820FCA99F997}" dt="2021-06-09T11:56:35.003" v="3" actId="478"/>
          <ac:spMkLst>
            <pc:docMk/>
            <pc:sldMk cId="1297915611" sldId="296"/>
            <ac:spMk id="15" creationId="{843AAF8F-A3E7-433B-9D0D-623A755F9964}"/>
          </ac:spMkLst>
        </pc:spChg>
        <pc:spChg chg="add mod">
          <ac:chgData name="VINCA Adriano" userId="46d87d88-f9f5-40fe-a1ed-0b61de75a4e9" providerId="ADAL" clId="{4C602437-BA4F-48BD-921D-820FCA99F997}" dt="2021-06-09T11:57:39.712" v="44" actId="1036"/>
          <ac:spMkLst>
            <pc:docMk/>
            <pc:sldMk cId="1297915611" sldId="296"/>
            <ac:spMk id="16" creationId="{804C21AE-B66F-4860-B45D-869AB9854064}"/>
          </ac:spMkLst>
        </pc:spChg>
        <pc:spChg chg="add mod">
          <ac:chgData name="VINCA Adriano" userId="46d87d88-f9f5-40fe-a1ed-0b61de75a4e9" providerId="ADAL" clId="{4C602437-BA4F-48BD-921D-820FCA99F997}" dt="2021-06-09T11:57:39.712" v="44" actId="1036"/>
          <ac:spMkLst>
            <pc:docMk/>
            <pc:sldMk cId="1297915611" sldId="296"/>
            <ac:spMk id="17" creationId="{FF9208E7-F340-42E8-9984-4B618ADF63BE}"/>
          </ac:spMkLst>
        </pc:spChg>
        <pc:spChg chg="add mod">
          <ac:chgData name="VINCA Adriano" userId="46d87d88-f9f5-40fe-a1ed-0b61de75a4e9" providerId="ADAL" clId="{4C602437-BA4F-48BD-921D-820FCA99F997}" dt="2021-06-09T11:57:39.712" v="44" actId="1036"/>
          <ac:spMkLst>
            <pc:docMk/>
            <pc:sldMk cId="1297915611" sldId="296"/>
            <ac:spMk id="18" creationId="{0E2A0CB9-4E53-4D3C-A22F-C9A306F812E4}"/>
          </ac:spMkLst>
        </pc:spChg>
        <pc:spChg chg="add mod">
          <ac:chgData name="VINCA Adriano" userId="46d87d88-f9f5-40fe-a1ed-0b61de75a4e9" providerId="ADAL" clId="{4C602437-BA4F-48BD-921D-820FCA99F997}" dt="2021-06-09T11:57:39.712" v="44" actId="1036"/>
          <ac:spMkLst>
            <pc:docMk/>
            <pc:sldMk cId="1297915611" sldId="296"/>
            <ac:spMk id="19" creationId="{105380BF-D015-4FCD-8D4F-11894AA4779A}"/>
          </ac:spMkLst>
        </pc:spChg>
        <pc:spChg chg="add mod">
          <ac:chgData name="VINCA Adriano" userId="46d87d88-f9f5-40fe-a1ed-0b61de75a4e9" providerId="ADAL" clId="{4C602437-BA4F-48BD-921D-820FCA99F997}" dt="2021-06-09T13:42:52.258" v="250" actId="14100"/>
          <ac:spMkLst>
            <pc:docMk/>
            <pc:sldMk cId="1297915611" sldId="296"/>
            <ac:spMk id="20" creationId="{DCB3A52D-D525-4F05-965E-CCBE47ECA2EC}"/>
          </ac:spMkLst>
        </pc:spChg>
        <pc:spChg chg="add mod">
          <ac:chgData name="VINCA Adriano" userId="46d87d88-f9f5-40fe-a1ed-0b61de75a4e9" providerId="ADAL" clId="{4C602437-BA4F-48BD-921D-820FCA99F997}" dt="2021-06-09T13:42:46.366" v="248" actId="1076"/>
          <ac:spMkLst>
            <pc:docMk/>
            <pc:sldMk cId="1297915611" sldId="296"/>
            <ac:spMk id="21" creationId="{2E7C2002-58DC-4E31-9AB9-32CAEA9C4DB0}"/>
          </ac:spMkLst>
        </pc:spChg>
        <pc:picChg chg="mod">
          <ac:chgData name="VINCA Adriano" userId="46d87d88-f9f5-40fe-a1ed-0b61de75a4e9" providerId="ADAL" clId="{4C602437-BA4F-48BD-921D-820FCA99F997}" dt="2021-06-09T13:42:24.797" v="245" actId="1076"/>
          <ac:picMkLst>
            <pc:docMk/>
            <pc:sldMk cId="1297915611" sldId="296"/>
            <ac:picMk id="14" creationId="{16690CCB-B5AB-4D32-9220-C360FD8A0EB9}"/>
          </ac:picMkLst>
        </pc:picChg>
        <pc:inkChg chg="del">
          <ac:chgData name="VINCA Adriano" userId="46d87d88-f9f5-40fe-a1ed-0b61de75a4e9" providerId="ADAL" clId="{4C602437-BA4F-48BD-921D-820FCA99F997}" dt="2021-06-09T11:56:22.461" v="0" actId="478"/>
          <ac:inkMkLst>
            <pc:docMk/>
            <pc:sldMk cId="1297915611" sldId="296"/>
            <ac:inkMk id="10" creationId="{6AA1C268-4CCF-42D4-B553-AA239CB55ACF}"/>
          </ac:inkMkLst>
        </pc:inkChg>
        <pc:inkChg chg="del">
          <ac:chgData name="VINCA Adriano" userId="46d87d88-f9f5-40fe-a1ed-0b61de75a4e9" providerId="ADAL" clId="{4C602437-BA4F-48BD-921D-820FCA99F997}" dt="2021-06-09T11:56:24.933" v="1" actId="478"/>
          <ac:inkMkLst>
            <pc:docMk/>
            <pc:sldMk cId="1297915611" sldId="296"/>
            <ac:inkMk id="11" creationId="{CF676A88-AECE-4AA8-BF5A-C3A28391F05A}"/>
          </ac:inkMkLst>
        </pc:inkChg>
      </pc:sldChg>
      <pc:sldChg chg="addSp delSp modSp mod">
        <pc:chgData name="VINCA Adriano" userId="46d87d88-f9f5-40fe-a1ed-0b61de75a4e9" providerId="ADAL" clId="{4C602437-BA4F-48BD-921D-820FCA99F997}" dt="2021-06-09T11:59:29.456" v="68" actId="1076"/>
        <pc:sldMkLst>
          <pc:docMk/>
          <pc:sldMk cId="3331481219" sldId="297"/>
        </pc:sldMkLst>
        <pc:spChg chg="del">
          <ac:chgData name="VINCA Adriano" userId="46d87d88-f9f5-40fe-a1ed-0b61de75a4e9" providerId="ADAL" clId="{4C602437-BA4F-48BD-921D-820FCA99F997}" dt="2021-06-09T11:58:46.441" v="56" actId="478"/>
          <ac:spMkLst>
            <pc:docMk/>
            <pc:sldMk cId="3331481219" sldId="297"/>
            <ac:spMk id="4" creationId="{EBFAA0B8-D4D6-4EF0-97C0-846C3BDD29EC}"/>
          </ac:spMkLst>
        </pc:spChg>
        <pc:spChg chg="del">
          <ac:chgData name="VINCA Adriano" userId="46d87d88-f9f5-40fe-a1ed-0b61de75a4e9" providerId="ADAL" clId="{4C602437-BA4F-48BD-921D-820FCA99F997}" dt="2021-06-09T11:59:09.593" v="59" actId="478"/>
          <ac:spMkLst>
            <pc:docMk/>
            <pc:sldMk cId="3331481219" sldId="297"/>
            <ac:spMk id="5" creationId="{CBFD799E-B34F-44B7-AB54-43B847E130F6}"/>
          </ac:spMkLst>
        </pc:spChg>
        <pc:spChg chg="del">
          <ac:chgData name="VINCA Adriano" userId="46d87d88-f9f5-40fe-a1ed-0b61de75a4e9" providerId="ADAL" clId="{4C602437-BA4F-48BD-921D-820FCA99F997}" dt="2021-06-09T11:59:11.215" v="60" actId="478"/>
          <ac:spMkLst>
            <pc:docMk/>
            <pc:sldMk cId="3331481219" sldId="297"/>
            <ac:spMk id="6" creationId="{635C80FF-989A-4561-89AB-37A38E0E5A16}"/>
          </ac:spMkLst>
        </pc:spChg>
        <pc:spChg chg="del">
          <ac:chgData name="VINCA Adriano" userId="46d87d88-f9f5-40fe-a1ed-0b61de75a4e9" providerId="ADAL" clId="{4C602437-BA4F-48BD-921D-820FCA99F997}" dt="2021-06-09T11:59:12.604" v="61" actId="478"/>
          <ac:spMkLst>
            <pc:docMk/>
            <pc:sldMk cId="3331481219" sldId="297"/>
            <ac:spMk id="7" creationId="{57A339BF-4DC2-4872-A0A4-83923E5F8508}"/>
          </ac:spMkLst>
        </pc:spChg>
        <pc:spChg chg="del">
          <ac:chgData name="VINCA Adriano" userId="46d87d88-f9f5-40fe-a1ed-0b61de75a4e9" providerId="ADAL" clId="{4C602437-BA4F-48BD-921D-820FCA99F997}" dt="2021-06-09T11:59:14.093" v="62" actId="478"/>
          <ac:spMkLst>
            <pc:docMk/>
            <pc:sldMk cId="3331481219" sldId="297"/>
            <ac:spMk id="8" creationId="{E6487881-2C9C-49A8-81F1-76120D1864F4}"/>
          </ac:spMkLst>
        </pc:spChg>
        <pc:spChg chg="add del mod">
          <ac:chgData name="VINCA Adriano" userId="46d87d88-f9f5-40fe-a1ed-0b61de75a4e9" providerId="ADAL" clId="{4C602437-BA4F-48BD-921D-820FCA99F997}" dt="2021-06-09T11:59:07.587" v="58" actId="478"/>
          <ac:spMkLst>
            <pc:docMk/>
            <pc:sldMk cId="3331481219" sldId="297"/>
            <ac:spMk id="12" creationId="{845B5395-6311-4807-9666-E74D8BC1F4F3}"/>
          </ac:spMkLst>
        </pc:spChg>
        <pc:spChg chg="add del mod">
          <ac:chgData name="VINCA Adriano" userId="46d87d88-f9f5-40fe-a1ed-0b61de75a4e9" providerId="ADAL" clId="{4C602437-BA4F-48BD-921D-820FCA99F997}" dt="2021-06-09T11:59:16.183" v="63" actId="478"/>
          <ac:spMkLst>
            <pc:docMk/>
            <pc:sldMk cId="3331481219" sldId="297"/>
            <ac:spMk id="14" creationId="{E4B5BF00-B2B6-430E-92D4-2969CDF775A6}"/>
          </ac:spMkLst>
        </pc:spChg>
        <pc:spChg chg="add mod">
          <ac:chgData name="VINCA Adriano" userId="46d87d88-f9f5-40fe-a1ed-0b61de75a4e9" providerId="ADAL" clId="{4C602437-BA4F-48BD-921D-820FCA99F997}" dt="2021-06-09T11:59:04.901" v="57"/>
          <ac:spMkLst>
            <pc:docMk/>
            <pc:sldMk cId="3331481219" sldId="297"/>
            <ac:spMk id="17" creationId="{F6CC2B07-9B71-4465-8D6F-161838AF6B89}"/>
          </ac:spMkLst>
        </pc:spChg>
        <pc:spChg chg="add mod">
          <ac:chgData name="VINCA Adriano" userId="46d87d88-f9f5-40fe-a1ed-0b61de75a4e9" providerId="ADAL" clId="{4C602437-BA4F-48BD-921D-820FCA99F997}" dt="2021-06-09T11:59:04.901" v="57"/>
          <ac:spMkLst>
            <pc:docMk/>
            <pc:sldMk cId="3331481219" sldId="297"/>
            <ac:spMk id="18" creationId="{8DE25AE0-E536-470D-BBBA-E9B3C1E27A14}"/>
          </ac:spMkLst>
        </pc:spChg>
        <pc:spChg chg="add mod">
          <ac:chgData name="VINCA Adriano" userId="46d87d88-f9f5-40fe-a1ed-0b61de75a4e9" providerId="ADAL" clId="{4C602437-BA4F-48BD-921D-820FCA99F997}" dt="2021-06-09T11:59:04.901" v="57"/>
          <ac:spMkLst>
            <pc:docMk/>
            <pc:sldMk cId="3331481219" sldId="297"/>
            <ac:spMk id="19" creationId="{4D9E123E-0CA8-4901-BDB6-F446B74119F9}"/>
          </ac:spMkLst>
        </pc:spChg>
        <pc:spChg chg="add mod">
          <ac:chgData name="VINCA Adriano" userId="46d87d88-f9f5-40fe-a1ed-0b61de75a4e9" providerId="ADAL" clId="{4C602437-BA4F-48BD-921D-820FCA99F997}" dt="2021-06-09T11:59:04.901" v="57"/>
          <ac:spMkLst>
            <pc:docMk/>
            <pc:sldMk cId="3331481219" sldId="297"/>
            <ac:spMk id="20" creationId="{EEDE0A9D-7D0A-41D2-80C4-9943D78C80C3}"/>
          </ac:spMkLst>
        </pc:spChg>
        <pc:picChg chg="mod">
          <ac:chgData name="VINCA Adriano" userId="46d87d88-f9f5-40fe-a1ed-0b61de75a4e9" providerId="ADAL" clId="{4C602437-BA4F-48BD-921D-820FCA99F997}" dt="2021-06-09T11:59:23.905" v="66" actId="1076"/>
          <ac:picMkLst>
            <pc:docMk/>
            <pc:sldMk cId="3331481219" sldId="297"/>
            <ac:picMk id="11" creationId="{D7BD19BD-4AA2-482B-A222-064FC78C6405}"/>
          </ac:picMkLst>
        </pc:picChg>
        <pc:picChg chg="mod">
          <ac:chgData name="VINCA Adriano" userId="46d87d88-f9f5-40fe-a1ed-0b61de75a4e9" providerId="ADAL" clId="{4C602437-BA4F-48BD-921D-820FCA99F997}" dt="2021-06-09T11:59:29.456" v="68" actId="1076"/>
          <ac:picMkLst>
            <pc:docMk/>
            <pc:sldMk cId="3331481219" sldId="297"/>
            <ac:picMk id="15" creationId="{E79FFF90-3289-4F5B-B7C8-A4118032B811}"/>
          </ac:picMkLst>
        </pc:picChg>
        <pc:picChg chg="mod">
          <ac:chgData name="VINCA Adriano" userId="46d87d88-f9f5-40fe-a1ed-0b61de75a4e9" providerId="ADAL" clId="{4C602437-BA4F-48BD-921D-820FCA99F997}" dt="2021-06-09T11:59:26.747" v="67" actId="1076"/>
          <ac:picMkLst>
            <pc:docMk/>
            <pc:sldMk cId="3331481219" sldId="297"/>
            <ac:picMk id="16" creationId="{89E43882-FDA3-4738-AF5C-1C76F44DE813}"/>
          </ac:picMkLst>
        </pc:picChg>
      </pc:sldChg>
      <pc:sldChg chg="addSp delSp modSp mod">
        <pc:chgData name="VINCA Adriano" userId="46d87d88-f9f5-40fe-a1ed-0b61de75a4e9" providerId="ADAL" clId="{4C602437-BA4F-48BD-921D-820FCA99F997}" dt="2021-06-09T13:45:17.975" v="295" actId="1036"/>
        <pc:sldMkLst>
          <pc:docMk/>
          <pc:sldMk cId="3781459349" sldId="298"/>
        </pc:sldMkLst>
        <pc:spChg chg="del">
          <ac:chgData name="VINCA Adriano" userId="46d87d88-f9f5-40fe-a1ed-0b61de75a4e9" providerId="ADAL" clId="{4C602437-BA4F-48BD-921D-820FCA99F997}" dt="2021-06-09T11:59:37.070" v="69" actId="478"/>
          <ac:spMkLst>
            <pc:docMk/>
            <pc:sldMk cId="3781459349" sldId="298"/>
            <ac:spMk id="4" creationId="{EBFAA0B8-D4D6-4EF0-97C0-846C3BDD29EC}"/>
          </ac:spMkLst>
        </pc:spChg>
        <pc:spChg chg="del">
          <ac:chgData name="VINCA Adriano" userId="46d87d88-f9f5-40fe-a1ed-0b61de75a4e9" providerId="ADAL" clId="{4C602437-BA4F-48BD-921D-820FCA99F997}" dt="2021-06-09T12:00:17.124" v="75" actId="478"/>
          <ac:spMkLst>
            <pc:docMk/>
            <pc:sldMk cId="3781459349" sldId="298"/>
            <ac:spMk id="5" creationId="{CBFD799E-B34F-44B7-AB54-43B847E130F6}"/>
          </ac:spMkLst>
        </pc:spChg>
        <pc:spChg chg="del">
          <ac:chgData name="VINCA Adriano" userId="46d87d88-f9f5-40fe-a1ed-0b61de75a4e9" providerId="ADAL" clId="{4C602437-BA4F-48BD-921D-820FCA99F997}" dt="2021-06-09T12:00:18.644" v="76" actId="478"/>
          <ac:spMkLst>
            <pc:docMk/>
            <pc:sldMk cId="3781459349" sldId="298"/>
            <ac:spMk id="6" creationId="{635C80FF-989A-4561-89AB-37A38E0E5A16}"/>
          </ac:spMkLst>
        </pc:spChg>
        <pc:spChg chg="del">
          <ac:chgData name="VINCA Adriano" userId="46d87d88-f9f5-40fe-a1ed-0b61de75a4e9" providerId="ADAL" clId="{4C602437-BA4F-48BD-921D-820FCA99F997}" dt="2021-06-09T12:00:20.063" v="77" actId="478"/>
          <ac:spMkLst>
            <pc:docMk/>
            <pc:sldMk cId="3781459349" sldId="298"/>
            <ac:spMk id="7" creationId="{57A339BF-4DC2-4872-A0A4-83923E5F8508}"/>
          </ac:spMkLst>
        </pc:spChg>
        <pc:spChg chg="del">
          <ac:chgData name="VINCA Adriano" userId="46d87d88-f9f5-40fe-a1ed-0b61de75a4e9" providerId="ADAL" clId="{4C602437-BA4F-48BD-921D-820FCA99F997}" dt="2021-06-09T12:00:21.607" v="78" actId="478"/>
          <ac:spMkLst>
            <pc:docMk/>
            <pc:sldMk cId="3781459349" sldId="298"/>
            <ac:spMk id="8" creationId="{E6487881-2C9C-49A8-81F1-76120D1864F4}"/>
          </ac:spMkLst>
        </pc:spChg>
        <pc:spChg chg="add del mod">
          <ac:chgData name="VINCA Adriano" userId="46d87d88-f9f5-40fe-a1ed-0b61de75a4e9" providerId="ADAL" clId="{4C602437-BA4F-48BD-921D-820FCA99F997}" dt="2021-06-09T12:00:15.649" v="74" actId="478"/>
          <ac:spMkLst>
            <pc:docMk/>
            <pc:sldMk cId="3781459349" sldId="298"/>
            <ac:spMk id="12" creationId="{7A6D9500-3F69-415E-ADA6-1C37AA2C4191}"/>
          </ac:spMkLst>
        </pc:spChg>
        <pc:spChg chg="add mod">
          <ac:chgData name="VINCA Adriano" userId="46d87d88-f9f5-40fe-a1ed-0b61de75a4e9" providerId="ADAL" clId="{4C602437-BA4F-48BD-921D-820FCA99F997}" dt="2021-06-09T11:59:54.088" v="70"/>
          <ac:spMkLst>
            <pc:docMk/>
            <pc:sldMk cId="3781459349" sldId="298"/>
            <ac:spMk id="14" creationId="{78058D05-7271-4150-BA58-4D5F38FD1028}"/>
          </ac:spMkLst>
        </pc:spChg>
        <pc:spChg chg="add mod">
          <ac:chgData name="VINCA Adriano" userId="46d87d88-f9f5-40fe-a1ed-0b61de75a4e9" providerId="ADAL" clId="{4C602437-BA4F-48BD-921D-820FCA99F997}" dt="2021-06-09T11:59:54.088" v="70"/>
          <ac:spMkLst>
            <pc:docMk/>
            <pc:sldMk cId="3781459349" sldId="298"/>
            <ac:spMk id="15" creationId="{4861F1E7-4015-4BE8-B624-5783EF217B73}"/>
          </ac:spMkLst>
        </pc:spChg>
        <pc:spChg chg="add mod">
          <ac:chgData name="VINCA Adriano" userId="46d87d88-f9f5-40fe-a1ed-0b61de75a4e9" providerId="ADAL" clId="{4C602437-BA4F-48BD-921D-820FCA99F997}" dt="2021-06-09T12:00:08.747" v="72" actId="108"/>
          <ac:spMkLst>
            <pc:docMk/>
            <pc:sldMk cId="3781459349" sldId="298"/>
            <ac:spMk id="16" creationId="{4C11C70D-C0C4-4779-AEC6-55635357343E}"/>
          </ac:spMkLst>
        </pc:spChg>
        <pc:spChg chg="add mod">
          <ac:chgData name="VINCA Adriano" userId="46d87d88-f9f5-40fe-a1ed-0b61de75a4e9" providerId="ADAL" clId="{4C602437-BA4F-48BD-921D-820FCA99F997}" dt="2021-06-09T12:00:13.213" v="73" actId="113"/>
          <ac:spMkLst>
            <pc:docMk/>
            <pc:sldMk cId="3781459349" sldId="298"/>
            <ac:spMk id="17" creationId="{9F272884-A7C1-4149-AF52-B85B29257600}"/>
          </ac:spMkLst>
        </pc:spChg>
        <pc:spChg chg="add del mod">
          <ac:chgData name="VINCA Adriano" userId="46d87d88-f9f5-40fe-a1ed-0b61de75a4e9" providerId="ADAL" clId="{4C602437-BA4F-48BD-921D-820FCA99F997}" dt="2021-06-09T12:00:23.530" v="79" actId="478"/>
          <ac:spMkLst>
            <pc:docMk/>
            <pc:sldMk cId="3781459349" sldId="298"/>
            <ac:spMk id="19" creationId="{66A6B0B8-9255-476C-92BC-3312D6DFC93C}"/>
          </ac:spMkLst>
        </pc:spChg>
        <pc:picChg chg="mod">
          <ac:chgData name="VINCA Adriano" userId="46d87d88-f9f5-40fe-a1ed-0b61de75a4e9" providerId="ADAL" clId="{4C602437-BA4F-48BD-921D-820FCA99F997}" dt="2021-06-09T13:45:17.975" v="295" actId="1036"/>
          <ac:picMkLst>
            <pc:docMk/>
            <pc:sldMk cId="3781459349" sldId="298"/>
            <ac:picMk id="10" creationId="{D9D1D849-C356-4A20-B404-905462CE25AA}"/>
          </ac:picMkLst>
        </pc:picChg>
        <pc:picChg chg="mod">
          <ac:chgData name="VINCA Adriano" userId="46d87d88-f9f5-40fe-a1ed-0b61de75a4e9" providerId="ADAL" clId="{4C602437-BA4F-48BD-921D-820FCA99F997}" dt="2021-06-09T13:45:17.975" v="295" actId="1036"/>
          <ac:picMkLst>
            <pc:docMk/>
            <pc:sldMk cId="3781459349" sldId="298"/>
            <ac:picMk id="11" creationId="{C5EB8CC5-97A0-4741-8F7D-192B606D3045}"/>
          </ac:picMkLst>
        </pc:picChg>
      </pc:sldChg>
      <pc:sldChg chg="addSp modSp mod">
        <pc:chgData name="VINCA Adriano" userId="46d87d88-f9f5-40fe-a1ed-0b61de75a4e9" providerId="ADAL" clId="{4C602437-BA4F-48BD-921D-820FCA99F997}" dt="2021-06-09T12:10:31.106" v="185" actId="207"/>
        <pc:sldMkLst>
          <pc:docMk/>
          <pc:sldMk cId="1155745603" sldId="310"/>
        </pc:sldMkLst>
        <pc:spChg chg="add mod">
          <ac:chgData name="VINCA Adriano" userId="46d87d88-f9f5-40fe-a1ed-0b61de75a4e9" providerId="ADAL" clId="{4C602437-BA4F-48BD-921D-820FCA99F997}" dt="2021-06-09T12:10:31.106" v="185" actId="207"/>
          <ac:spMkLst>
            <pc:docMk/>
            <pc:sldMk cId="1155745603" sldId="310"/>
            <ac:spMk id="8" creationId="{2B0813F8-BEF5-4344-ABF3-6D5AEFFC6DA5}"/>
          </ac:spMkLst>
        </pc:spChg>
      </pc:sldChg>
      <pc:sldChg chg="addSp delSp modSp mod">
        <pc:chgData name="VINCA Adriano" userId="46d87d88-f9f5-40fe-a1ed-0b61de75a4e9" providerId="ADAL" clId="{4C602437-BA4F-48BD-921D-820FCA99F997}" dt="2021-06-09T11:58:41.025" v="55" actId="1076"/>
        <pc:sldMkLst>
          <pc:docMk/>
          <pc:sldMk cId="1945958682" sldId="317"/>
        </pc:sldMkLst>
        <pc:spChg chg="del">
          <ac:chgData name="VINCA Adriano" userId="46d87d88-f9f5-40fe-a1ed-0b61de75a4e9" providerId="ADAL" clId="{4C602437-BA4F-48BD-921D-820FCA99F997}" dt="2021-06-09T11:57:58.538" v="45" actId="478"/>
          <ac:spMkLst>
            <pc:docMk/>
            <pc:sldMk cId="1945958682" sldId="317"/>
            <ac:spMk id="4" creationId="{EBFAA0B8-D4D6-4EF0-97C0-846C3BDD29EC}"/>
          </ac:spMkLst>
        </pc:spChg>
        <pc:spChg chg="del">
          <ac:chgData name="VINCA Adriano" userId="46d87d88-f9f5-40fe-a1ed-0b61de75a4e9" providerId="ADAL" clId="{4C602437-BA4F-48BD-921D-820FCA99F997}" dt="2021-06-09T11:58:09.800" v="47" actId="478"/>
          <ac:spMkLst>
            <pc:docMk/>
            <pc:sldMk cId="1945958682" sldId="317"/>
            <ac:spMk id="5" creationId="{CBFD799E-B34F-44B7-AB54-43B847E130F6}"/>
          </ac:spMkLst>
        </pc:spChg>
        <pc:spChg chg="del">
          <ac:chgData name="VINCA Adriano" userId="46d87d88-f9f5-40fe-a1ed-0b61de75a4e9" providerId="ADAL" clId="{4C602437-BA4F-48BD-921D-820FCA99F997}" dt="2021-06-09T11:58:09.800" v="47" actId="478"/>
          <ac:spMkLst>
            <pc:docMk/>
            <pc:sldMk cId="1945958682" sldId="317"/>
            <ac:spMk id="6" creationId="{635C80FF-989A-4561-89AB-37A38E0E5A16}"/>
          </ac:spMkLst>
        </pc:spChg>
        <pc:spChg chg="del">
          <ac:chgData name="VINCA Adriano" userId="46d87d88-f9f5-40fe-a1ed-0b61de75a4e9" providerId="ADAL" clId="{4C602437-BA4F-48BD-921D-820FCA99F997}" dt="2021-06-09T11:58:09.800" v="47" actId="478"/>
          <ac:spMkLst>
            <pc:docMk/>
            <pc:sldMk cId="1945958682" sldId="317"/>
            <ac:spMk id="7" creationId="{57A339BF-4DC2-4872-A0A4-83923E5F8508}"/>
          </ac:spMkLst>
        </pc:spChg>
        <pc:spChg chg="del">
          <ac:chgData name="VINCA Adriano" userId="46d87d88-f9f5-40fe-a1ed-0b61de75a4e9" providerId="ADAL" clId="{4C602437-BA4F-48BD-921D-820FCA99F997}" dt="2021-06-09T11:58:12.641" v="48" actId="478"/>
          <ac:spMkLst>
            <pc:docMk/>
            <pc:sldMk cId="1945958682" sldId="317"/>
            <ac:spMk id="8" creationId="{E6487881-2C9C-49A8-81F1-76120D1864F4}"/>
          </ac:spMkLst>
        </pc:spChg>
        <pc:spChg chg="add del mod">
          <ac:chgData name="VINCA Adriano" userId="46d87d88-f9f5-40fe-a1ed-0b61de75a4e9" providerId="ADAL" clId="{4C602437-BA4F-48BD-921D-820FCA99F997}" dt="2021-06-09T11:58:02.161" v="46" actId="478"/>
          <ac:spMkLst>
            <pc:docMk/>
            <pc:sldMk cId="1945958682" sldId="317"/>
            <ac:spMk id="12" creationId="{0D603BCC-E86F-43A3-A5E6-BEF44A1BEECB}"/>
          </ac:spMkLst>
        </pc:spChg>
        <pc:spChg chg="add del mod">
          <ac:chgData name="VINCA Adriano" userId="46d87d88-f9f5-40fe-a1ed-0b61de75a4e9" providerId="ADAL" clId="{4C602437-BA4F-48BD-921D-820FCA99F997}" dt="2021-06-09T11:58:14.933" v="49" actId="478"/>
          <ac:spMkLst>
            <pc:docMk/>
            <pc:sldMk cId="1945958682" sldId="317"/>
            <ac:spMk id="14" creationId="{205F80C6-DA1A-4311-94AD-96CFE97226B9}"/>
          </ac:spMkLst>
        </pc:spChg>
        <pc:spChg chg="add del mod">
          <ac:chgData name="VINCA Adriano" userId="46d87d88-f9f5-40fe-a1ed-0b61de75a4e9" providerId="ADAL" clId="{4C602437-BA4F-48BD-921D-820FCA99F997}" dt="2021-06-09T11:58:22.757" v="53"/>
          <ac:spMkLst>
            <pc:docMk/>
            <pc:sldMk cId="1945958682" sldId="317"/>
            <ac:spMk id="15" creationId="{C2F99893-EE41-41AE-AFBC-7ABB9879A9F1}"/>
          </ac:spMkLst>
        </pc:spChg>
        <pc:spChg chg="add del mod">
          <ac:chgData name="VINCA Adriano" userId="46d87d88-f9f5-40fe-a1ed-0b61de75a4e9" providerId="ADAL" clId="{4C602437-BA4F-48BD-921D-820FCA99F997}" dt="2021-06-09T11:58:22.757" v="53"/>
          <ac:spMkLst>
            <pc:docMk/>
            <pc:sldMk cId="1945958682" sldId="317"/>
            <ac:spMk id="16" creationId="{6ECDD3EF-8CD0-4B74-AD11-F85D3628583F}"/>
          </ac:spMkLst>
        </pc:spChg>
        <pc:spChg chg="add del mod">
          <ac:chgData name="VINCA Adriano" userId="46d87d88-f9f5-40fe-a1ed-0b61de75a4e9" providerId="ADAL" clId="{4C602437-BA4F-48BD-921D-820FCA99F997}" dt="2021-06-09T11:58:22.757" v="53"/>
          <ac:spMkLst>
            <pc:docMk/>
            <pc:sldMk cId="1945958682" sldId="317"/>
            <ac:spMk id="17" creationId="{A76E4259-5004-41F0-90FF-B3F551F4349A}"/>
          </ac:spMkLst>
        </pc:spChg>
        <pc:spChg chg="add del mod">
          <ac:chgData name="VINCA Adriano" userId="46d87d88-f9f5-40fe-a1ed-0b61de75a4e9" providerId="ADAL" clId="{4C602437-BA4F-48BD-921D-820FCA99F997}" dt="2021-06-09T11:58:22.757" v="53"/>
          <ac:spMkLst>
            <pc:docMk/>
            <pc:sldMk cId="1945958682" sldId="317"/>
            <ac:spMk id="18" creationId="{ADB61423-2E90-49C3-8018-CDD9482C3AD3}"/>
          </ac:spMkLst>
        </pc:spChg>
        <pc:spChg chg="add del mod">
          <ac:chgData name="VINCA Adriano" userId="46d87d88-f9f5-40fe-a1ed-0b61de75a4e9" providerId="ADAL" clId="{4C602437-BA4F-48BD-921D-820FCA99F997}" dt="2021-06-09T11:58:22.453" v="52"/>
          <ac:spMkLst>
            <pc:docMk/>
            <pc:sldMk cId="1945958682" sldId="317"/>
            <ac:spMk id="19" creationId="{99431154-49C9-42D6-A126-8809F89DB61A}"/>
          </ac:spMkLst>
        </pc:spChg>
        <pc:spChg chg="add del mod">
          <ac:chgData name="VINCA Adriano" userId="46d87d88-f9f5-40fe-a1ed-0b61de75a4e9" providerId="ADAL" clId="{4C602437-BA4F-48BD-921D-820FCA99F997}" dt="2021-06-09T11:58:22.453" v="52"/>
          <ac:spMkLst>
            <pc:docMk/>
            <pc:sldMk cId="1945958682" sldId="317"/>
            <ac:spMk id="20" creationId="{36382339-03B8-4E17-B87A-55F06FA765DF}"/>
          </ac:spMkLst>
        </pc:spChg>
        <pc:spChg chg="add del mod">
          <ac:chgData name="VINCA Adriano" userId="46d87d88-f9f5-40fe-a1ed-0b61de75a4e9" providerId="ADAL" clId="{4C602437-BA4F-48BD-921D-820FCA99F997}" dt="2021-06-09T11:58:22.453" v="52"/>
          <ac:spMkLst>
            <pc:docMk/>
            <pc:sldMk cId="1945958682" sldId="317"/>
            <ac:spMk id="21" creationId="{666610EB-B11C-4F5F-A354-F88DB0482B76}"/>
          </ac:spMkLst>
        </pc:spChg>
        <pc:spChg chg="add del mod">
          <ac:chgData name="VINCA Adriano" userId="46d87d88-f9f5-40fe-a1ed-0b61de75a4e9" providerId="ADAL" clId="{4C602437-BA4F-48BD-921D-820FCA99F997}" dt="2021-06-09T11:58:22.453" v="52"/>
          <ac:spMkLst>
            <pc:docMk/>
            <pc:sldMk cId="1945958682" sldId="317"/>
            <ac:spMk id="22" creationId="{C776D6C8-42AC-4E68-9581-04CA55DB0DED}"/>
          </ac:spMkLst>
        </pc:spChg>
        <pc:spChg chg="add mod">
          <ac:chgData name="VINCA Adriano" userId="46d87d88-f9f5-40fe-a1ed-0b61de75a4e9" providerId="ADAL" clId="{4C602437-BA4F-48BD-921D-820FCA99F997}" dt="2021-06-09T11:58:29.440" v="54"/>
          <ac:spMkLst>
            <pc:docMk/>
            <pc:sldMk cId="1945958682" sldId="317"/>
            <ac:spMk id="23" creationId="{A81E959F-0BB6-4204-BED3-80F6575257AB}"/>
          </ac:spMkLst>
        </pc:spChg>
        <pc:spChg chg="add mod">
          <ac:chgData name="VINCA Adriano" userId="46d87d88-f9f5-40fe-a1ed-0b61de75a4e9" providerId="ADAL" clId="{4C602437-BA4F-48BD-921D-820FCA99F997}" dt="2021-06-09T11:58:29.440" v="54"/>
          <ac:spMkLst>
            <pc:docMk/>
            <pc:sldMk cId="1945958682" sldId="317"/>
            <ac:spMk id="24" creationId="{CD4D4F23-2A9B-4F02-B1BE-9346F9C0040B}"/>
          </ac:spMkLst>
        </pc:spChg>
        <pc:spChg chg="add mod">
          <ac:chgData name="VINCA Adriano" userId="46d87d88-f9f5-40fe-a1ed-0b61de75a4e9" providerId="ADAL" clId="{4C602437-BA4F-48BD-921D-820FCA99F997}" dt="2021-06-09T11:58:29.440" v="54"/>
          <ac:spMkLst>
            <pc:docMk/>
            <pc:sldMk cId="1945958682" sldId="317"/>
            <ac:spMk id="25" creationId="{F774D5B0-76D4-4E3D-AD42-9990A6056209}"/>
          </ac:spMkLst>
        </pc:spChg>
        <pc:spChg chg="add mod">
          <ac:chgData name="VINCA Adriano" userId="46d87d88-f9f5-40fe-a1ed-0b61de75a4e9" providerId="ADAL" clId="{4C602437-BA4F-48BD-921D-820FCA99F997}" dt="2021-06-09T11:58:29.440" v="54"/>
          <ac:spMkLst>
            <pc:docMk/>
            <pc:sldMk cId="1945958682" sldId="317"/>
            <ac:spMk id="26" creationId="{88A8A136-1F0D-4EA2-8432-03C7DC720106}"/>
          </ac:spMkLst>
        </pc:spChg>
        <pc:picChg chg="mod">
          <ac:chgData name="VINCA Adriano" userId="46d87d88-f9f5-40fe-a1ed-0b61de75a4e9" providerId="ADAL" clId="{4C602437-BA4F-48BD-921D-820FCA99F997}" dt="2021-06-09T11:58:41.025" v="55" actId="1076"/>
          <ac:picMkLst>
            <pc:docMk/>
            <pc:sldMk cId="1945958682" sldId="317"/>
            <ac:picMk id="11" creationId="{59A479DB-2DA5-49A4-B6D5-8F37820559C4}"/>
          </ac:picMkLst>
        </pc:picChg>
      </pc:sldChg>
      <pc:sldChg chg="addSp modSp mod">
        <pc:chgData name="VINCA Adriano" userId="46d87d88-f9f5-40fe-a1ed-0b61de75a4e9" providerId="ADAL" clId="{4C602437-BA4F-48BD-921D-820FCA99F997}" dt="2021-06-09T13:43:33.997" v="283" actId="20577"/>
        <pc:sldMkLst>
          <pc:docMk/>
          <pc:sldMk cId="3826313174" sldId="319"/>
        </pc:sldMkLst>
        <pc:spChg chg="mod">
          <ac:chgData name="VINCA Adriano" userId="46d87d88-f9f5-40fe-a1ed-0b61de75a4e9" providerId="ADAL" clId="{4C602437-BA4F-48BD-921D-820FCA99F997}" dt="2021-06-09T12:09:48.373" v="157" actId="1076"/>
          <ac:spMkLst>
            <pc:docMk/>
            <pc:sldMk cId="3826313174" sldId="319"/>
            <ac:spMk id="5" creationId="{87220307-6F77-4300-BABA-4F04F4341E06}"/>
          </ac:spMkLst>
        </pc:spChg>
        <pc:spChg chg="add mod">
          <ac:chgData name="VINCA Adriano" userId="46d87d88-f9f5-40fe-a1ed-0b61de75a4e9" providerId="ADAL" clId="{4C602437-BA4F-48BD-921D-820FCA99F997}" dt="2021-06-09T12:10:10.066" v="175" actId="207"/>
          <ac:spMkLst>
            <pc:docMk/>
            <pc:sldMk cId="3826313174" sldId="319"/>
            <ac:spMk id="10" creationId="{D4C0A3FA-608D-40C6-ADB5-561837015085}"/>
          </ac:spMkLst>
        </pc:spChg>
        <pc:spChg chg="mod">
          <ac:chgData name="VINCA Adriano" userId="46d87d88-f9f5-40fe-a1ed-0b61de75a4e9" providerId="ADAL" clId="{4C602437-BA4F-48BD-921D-820FCA99F997}" dt="2021-06-09T13:43:33.997" v="283" actId="20577"/>
          <ac:spMkLst>
            <pc:docMk/>
            <pc:sldMk cId="3826313174" sldId="319"/>
            <ac:spMk id="14" creationId="{BA5656E5-6C47-42C7-ABA9-0665805415BF}"/>
          </ac:spMkLst>
        </pc:spChg>
      </pc:sldChg>
      <pc:sldChg chg="addSp modSp mod">
        <pc:chgData name="VINCA Adriano" userId="46d87d88-f9f5-40fe-a1ed-0b61de75a4e9" providerId="ADAL" clId="{4C602437-BA4F-48BD-921D-820FCA99F997}" dt="2021-06-09T12:09:42.757" v="155" actId="207"/>
        <pc:sldMkLst>
          <pc:docMk/>
          <pc:sldMk cId="3655618287" sldId="320"/>
        </pc:sldMkLst>
        <pc:spChg chg="add mod">
          <ac:chgData name="VINCA Adriano" userId="46d87d88-f9f5-40fe-a1ed-0b61de75a4e9" providerId="ADAL" clId="{4C602437-BA4F-48BD-921D-820FCA99F997}" dt="2021-06-09T12:09:42.757" v="155" actId="207"/>
          <ac:spMkLst>
            <pc:docMk/>
            <pc:sldMk cId="3655618287" sldId="320"/>
            <ac:spMk id="10" creationId="{1961D539-3076-4D7F-AAAB-978D184486CA}"/>
          </ac:spMkLst>
        </pc:spChg>
      </pc:sldChg>
      <pc:sldChg chg="addSp modSp mod">
        <pc:chgData name="VINCA Adriano" userId="46d87d88-f9f5-40fe-a1ed-0b61de75a4e9" providerId="ADAL" clId="{4C602437-BA4F-48BD-921D-820FCA99F997}" dt="2021-06-09T12:09:23.674" v="136" actId="1076"/>
        <pc:sldMkLst>
          <pc:docMk/>
          <pc:sldMk cId="3911627253" sldId="321"/>
        </pc:sldMkLst>
        <pc:spChg chg="add mod">
          <ac:chgData name="VINCA Adriano" userId="46d87d88-f9f5-40fe-a1ed-0b61de75a4e9" providerId="ADAL" clId="{4C602437-BA4F-48BD-921D-820FCA99F997}" dt="2021-06-09T12:09:23.674" v="136" actId="1076"/>
          <ac:spMkLst>
            <pc:docMk/>
            <pc:sldMk cId="3911627253" sldId="321"/>
            <ac:spMk id="4" creationId="{9D99135D-362A-49FF-8C75-366B1DFF9F83}"/>
          </ac:spMkLst>
        </pc:spChg>
      </pc:sldChg>
    </pc:docChg>
  </pc:docChgLst>
  <pc:docChgLst>
    <pc:chgData name="VINCA Adriano" userId="S::vinca@iiasa.ac.at::46d87d88-f9f5-40fe-a1ed-0b61de75a4e9" providerId="AD" clId="Web-{8FFDE579-C725-32EB-9542-49123E97D02B}"/>
    <pc:docChg chg="modSld">
      <pc:chgData name="VINCA Adriano" userId="S::vinca@iiasa.ac.at::46d87d88-f9f5-40fe-a1ed-0b61de75a4e9" providerId="AD" clId="Web-{8FFDE579-C725-32EB-9542-49123E97D02B}" dt="2021-06-10T09:29:32.437" v="0"/>
      <pc:docMkLst>
        <pc:docMk/>
      </pc:docMkLst>
      <pc:sldChg chg="addSp">
        <pc:chgData name="VINCA Adriano" userId="S::vinca@iiasa.ac.at::46d87d88-f9f5-40fe-a1ed-0b61de75a4e9" providerId="AD" clId="Web-{8FFDE579-C725-32EB-9542-49123E97D02B}" dt="2021-06-10T09:29:32.437" v="0"/>
        <pc:sldMkLst>
          <pc:docMk/>
          <pc:sldMk cId="1297915611" sldId="296"/>
        </pc:sldMkLst>
        <pc:spChg chg="add">
          <ac:chgData name="VINCA Adriano" userId="S::vinca@iiasa.ac.at::46d87d88-f9f5-40fe-a1ed-0b61de75a4e9" providerId="AD" clId="Web-{8FFDE579-C725-32EB-9542-49123E97D02B}" dt="2021-06-10T09:29:32.437" v="0"/>
          <ac:spMkLst>
            <pc:docMk/>
            <pc:sldMk cId="1297915611" sldId="296"/>
            <ac:spMk id="4" creationId="{75773095-0AAD-4089-AA6A-2F7376D4A1DF}"/>
          </ac:spMkLst>
        </pc:spChg>
      </pc:sldChg>
    </pc:docChg>
  </pc:docChgLst>
  <pc:docChgLst>
    <pc:chgData name="VINCA Adriano" userId="S::vinca@iiasa.ac.at::46d87d88-f9f5-40fe-a1ed-0b61de75a4e9" providerId="AD" clId="Web-{6D963A4B-DBE1-2849-F5CD-10C6472A273E}"/>
    <pc:docChg chg="modSld">
      <pc:chgData name="VINCA Adriano" userId="S::vinca@iiasa.ac.at::46d87d88-f9f5-40fe-a1ed-0b61de75a4e9" providerId="AD" clId="Web-{6D963A4B-DBE1-2849-F5CD-10C6472A273E}" dt="2021-05-31T09:29:23.959" v="0" actId="1076"/>
      <pc:docMkLst>
        <pc:docMk/>
      </pc:docMkLst>
      <pc:sldChg chg="modSp">
        <pc:chgData name="VINCA Adriano" userId="S::vinca@iiasa.ac.at::46d87d88-f9f5-40fe-a1ed-0b61de75a4e9" providerId="AD" clId="Web-{6D963A4B-DBE1-2849-F5CD-10C6472A273E}" dt="2021-05-31T09:29:23.959" v="0" actId="1076"/>
        <pc:sldMkLst>
          <pc:docMk/>
          <pc:sldMk cId="1309571016" sldId="291"/>
        </pc:sldMkLst>
        <pc:picChg chg="mod">
          <ac:chgData name="VINCA Adriano" userId="S::vinca@iiasa.ac.at::46d87d88-f9f5-40fe-a1ed-0b61de75a4e9" providerId="AD" clId="Web-{6D963A4B-DBE1-2849-F5CD-10C6472A273E}" dt="2021-05-31T09:29:23.959" v="0" actId="1076"/>
          <ac:picMkLst>
            <pc:docMk/>
            <pc:sldMk cId="1309571016" sldId="291"/>
            <ac:picMk id="22" creationId="{640C8B86-BC71-4C78-BA8B-3D4BB4DD60A4}"/>
          </ac:picMkLst>
        </pc:picChg>
      </pc:sldChg>
    </pc:docChg>
  </pc:docChgLst>
  <pc:docChgLst>
    <pc:chgData name="VINCA Adriano" userId="S::vinca@iiasa.ac.at::46d87d88-f9f5-40fe-a1ed-0b61de75a4e9" providerId="AD" clId="Web-{874BFF83-1078-A919-59B8-22D56801275E}"/>
    <pc:docChg chg="modSld">
      <pc:chgData name="VINCA Adriano" userId="S::vinca@iiasa.ac.at::46d87d88-f9f5-40fe-a1ed-0b61de75a4e9" providerId="AD" clId="Web-{874BFF83-1078-A919-59B8-22D56801275E}" dt="2021-06-07T14:11:20.234" v="1"/>
      <pc:docMkLst>
        <pc:docMk/>
      </pc:docMkLst>
      <pc:sldChg chg="addAnim modAnim">
        <pc:chgData name="VINCA Adriano" userId="S::vinca@iiasa.ac.at::46d87d88-f9f5-40fe-a1ed-0b61de75a4e9" providerId="AD" clId="Web-{874BFF83-1078-A919-59B8-22D56801275E}" dt="2021-06-07T14:11:20.234" v="1"/>
        <pc:sldMkLst>
          <pc:docMk/>
          <pc:sldMk cId="2667229029" sldId="295"/>
        </pc:sldMkLst>
      </pc:sldChg>
    </pc:docChg>
  </pc:docChgLst>
  <pc:docChgLst>
    <pc:chgData name="KIKSTRA Jarmo" userId="7fcb8be3-c31a-4394-a3dd-a150ef08396c" providerId="ADAL" clId="{F104806B-99FD-4B8E-9704-4995770E5061}"/>
    <pc:docChg chg="undo redo custSel addSld delSld modSld">
      <pc:chgData name="KIKSTRA Jarmo" userId="7fcb8be3-c31a-4394-a3dd-a150ef08396c" providerId="ADAL" clId="{F104806B-99FD-4B8E-9704-4995770E5061}" dt="2022-06-21T07:35:53.108" v="640" actId="27636"/>
      <pc:docMkLst>
        <pc:docMk/>
      </pc:docMkLst>
      <pc:sldChg chg="addSp modSp mod">
        <pc:chgData name="KIKSTRA Jarmo" userId="7fcb8be3-c31a-4394-a3dd-a150ef08396c" providerId="ADAL" clId="{F104806B-99FD-4B8E-9704-4995770E5061}" dt="2022-06-21T07:35:53.108" v="640" actId="27636"/>
        <pc:sldMkLst>
          <pc:docMk/>
          <pc:sldMk cId="1663389716" sldId="256"/>
        </pc:sldMkLst>
        <pc:spChg chg="mod">
          <ac:chgData name="KIKSTRA Jarmo" userId="7fcb8be3-c31a-4394-a3dd-a150ef08396c" providerId="ADAL" clId="{F104806B-99FD-4B8E-9704-4995770E5061}" dt="2022-06-21T07:35:53.108" v="640" actId="27636"/>
          <ac:spMkLst>
            <pc:docMk/>
            <pc:sldMk cId="1663389716" sldId="256"/>
            <ac:spMk id="2" creationId="{62F7F56A-14AC-4721-86E7-812158B1E945}"/>
          </ac:spMkLst>
        </pc:spChg>
        <pc:spChg chg="mod">
          <ac:chgData name="KIKSTRA Jarmo" userId="7fcb8be3-c31a-4394-a3dd-a150ef08396c" providerId="ADAL" clId="{F104806B-99FD-4B8E-9704-4995770E5061}" dt="2022-06-21T07:35:33.233" v="610" actId="20577"/>
          <ac:spMkLst>
            <pc:docMk/>
            <pc:sldMk cId="1663389716" sldId="256"/>
            <ac:spMk id="3" creationId="{3E105BC3-7E80-4275-BD7C-95BD4A091177}"/>
          </ac:spMkLst>
        </pc:spChg>
        <pc:spChg chg="add mod">
          <ac:chgData name="KIKSTRA Jarmo" userId="7fcb8be3-c31a-4394-a3dd-a150ef08396c" providerId="ADAL" clId="{F104806B-99FD-4B8E-9704-4995770E5061}" dt="2022-06-21T07:35:43.347" v="613" actId="1076"/>
          <ac:spMkLst>
            <pc:docMk/>
            <pc:sldMk cId="1663389716" sldId="256"/>
            <ac:spMk id="7" creationId="{1B524B38-D213-4344-AEAB-2356E24EE8E4}"/>
          </ac:spMkLst>
        </pc:spChg>
        <pc:spChg chg="add mod">
          <ac:chgData name="KIKSTRA Jarmo" userId="7fcb8be3-c31a-4394-a3dd-a150ef08396c" providerId="ADAL" clId="{F104806B-99FD-4B8E-9704-4995770E5061}" dt="2022-06-21T07:35:38.091" v="612" actId="1076"/>
          <ac:spMkLst>
            <pc:docMk/>
            <pc:sldMk cId="1663389716" sldId="256"/>
            <ac:spMk id="9" creationId="{10BF9658-709B-467F-B96E-B5D40A0013F9}"/>
          </ac:spMkLst>
        </pc:spChg>
        <pc:picChg chg="mod">
          <ac:chgData name="KIKSTRA Jarmo" userId="7fcb8be3-c31a-4394-a3dd-a150ef08396c" providerId="ADAL" clId="{F104806B-99FD-4B8E-9704-4995770E5061}" dt="2022-06-21T07:35:27.243" v="609" actId="1076"/>
          <ac:picMkLst>
            <pc:docMk/>
            <pc:sldMk cId="1663389716" sldId="256"/>
            <ac:picMk id="8" creationId="{5D7DC5CA-60E2-4A8E-AC3C-56C9909B4C60}"/>
          </ac:picMkLst>
        </pc:picChg>
        <pc:picChg chg="mod">
          <ac:chgData name="KIKSTRA Jarmo" userId="7fcb8be3-c31a-4394-a3dd-a150ef08396c" providerId="ADAL" clId="{F104806B-99FD-4B8E-9704-4995770E5061}" dt="2022-06-21T07:35:24.676" v="608" actId="1076"/>
          <ac:picMkLst>
            <pc:docMk/>
            <pc:sldMk cId="1663389716" sldId="256"/>
            <ac:picMk id="10" creationId="{236984EF-1DE5-409C-97D5-D358C4AB5D26}"/>
          </ac:picMkLst>
        </pc:picChg>
      </pc:sldChg>
      <pc:sldChg chg="modSp del mod modShow">
        <pc:chgData name="KIKSTRA Jarmo" userId="7fcb8be3-c31a-4394-a3dd-a150ef08396c" providerId="ADAL" clId="{F104806B-99FD-4B8E-9704-4995770E5061}" dt="2022-06-21T07:24:19.856" v="249" actId="47"/>
        <pc:sldMkLst>
          <pc:docMk/>
          <pc:sldMk cId="664655218" sldId="257"/>
        </pc:sldMkLst>
        <pc:spChg chg="mod">
          <ac:chgData name="KIKSTRA Jarmo" userId="7fcb8be3-c31a-4394-a3dd-a150ef08396c" providerId="ADAL" clId="{F104806B-99FD-4B8E-9704-4995770E5061}" dt="2022-06-21T07:03:15.741" v="15" actId="20577"/>
          <ac:spMkLst>
            <pc:docMk/>
            <pc:sldMk cId="664655218" sldId="257"/>
            <ac:spMk id="26" creationId="{E70117B8-A29F-4998-9FCB-94149D466F46}"/>
          </ac:spMkLst>
        </pc:spChg>
      </pc:sldChg>
      <pc:sldChg chg="del mod modShow">
        <pc:chgData name="KIKSTRA Jarmo" userId="7fcb8be3-c31a-4394-a3dd-a150ef08396c" providerId="ADAL" clId="{F104806B-99FD-4B8E-9704-4995770E5061}" dt="2022-06-21T07:24:18.374" v="248" actId="47"/>
        <pc:sldMkLst>
          <pc:docMk/>
          <pc:sldMk cId="2444571137" sldId="258"/>
        </pc:sldMkLst>
      </pc:sldChg>
      <pc:sldChg chg="del">
        <pc:chgData name="KIKSTRA Jarmo" userId="7fcb8be3-c31a-4394-a3dd-a150ef08396c" providerId="ADAL" clId="{F104806B-99FD-4B8E-9704-4995770E5061}" dt="2022-06-21T07:24:37.506" v="250" actId="47"/>
        <pc:sldMkLst>
          <pc:docMk/>
          <pc:sldMk cId="2269549546" sldId="259"/>
        </pc:sldMkLst>
      </pc:sldChg>
      <pc:sldChg chg="del">
        <pc:chgData name="KIKSTRA Jarmo" userId="7fcb8be3-c31a-4394-a3dd-a150ef08396c" providerId="ADAL" clId="{F104806B-99FD-4B8E-9704-4995770E5061}" dt="2022-06-21T07:24:37.506" v="250" actId="47"/>
        <pc:sldMkLst>
          <pc:docMk/>
          <pc:sldMk cId="1065798091" sldId="260"/>
        </pc:sldMkLst>
      </pc:sldChg>
      <pc:sldChg chg="addSp delSp modSp mod addAnim delAnim modShow">
        <pc:chgData name="KIKSTRA Jarmo" userId="7fcb8be3-c31a-4394-a3dd-a150ef08396c" providerId="ADAL" clId="{F104806B-99FD-4B8E-9704-4995770E5061}" dt="2022-06-21T07:28:18.025" v="462" actId="478"/>
        <pc:sldMkLst>
          <pc:docMk/>
          <pc:sldMk cId="1309571016" sldId="291"/>
        </pc:sldMkLst>
        <pc:spChg chg="del mod">
          <ac:chgData name="KIKSTRA Jarmo" userId="7fcb8be3-c31a-4394-a3dd-a150ef08396c" providerId="ADAL" clId="{F104806B-99FD-4B8E-9704-4995770E5061}" dt="2022-06-21T07:28:18.025" v="462" actId="478"/>
          <ac:spMkLst>
            <pc:docMk/>
            <pc:sldMk cId="1309571016" sldId="291"/>
            <ac:spMk id="6" creationId="{EFB19E12-D61C-479B-AF62-53D9F9BC66A8}"/>
          </ac:spMkLst>
        </pc:spChg>
        <pc:picChg chg="add del">
          <ac:chgData name="KIKSTRA Jarmo" userId="7fcb8be3-c31a-4394-a3dd-a150ef08396c" providerId="ADAL" clId="{F104806B-99FD-4B8E-9704-4995770E5061}" dt="2022-06-21T07:28:14.717" v="460" actId="478"/>
          <ac:picMkLst>
            <pc:docMk/>
            <pc:sldMk cId="1309571016" sldId="291"/>
            <ac:picMk id="7" creationId="{A7A79F18-2BFF-430E-BD18-A4FD76F22BA5}"/>
          </ac:picMkLst>
        </pc:picChg>
      </pc:sldChg>
      <pc:sldChg chg="addSp delSp modSp mod">
        <pc:chgData name="KIKSTRA Jarmo" userId="7fcb8be3-c31a-4394-a3dd-a150ef08396c" providerId="ADAL" clId="{F104806B-99FD-4B8E-9704-4995770E5061}" dt="2022-06-21T07:30:03.478" v="488" actId="20577"/>
        <pc:sldMkLst>
          <pc:docMk/>
          <pc:sldMk cId="2975899977" sldId="292"/>
        </pc:sldMkLst>
        <pc:spChg chg="add del mod">
          <ac:chgData name="KIKSTRA Jarmo" userId="7fcb8be3-c31a-4394-a3dd-a150ef08396c" providerId="ADAL" clId="{F104806B-99FD-4B8E-9704-4995770E5061}" dt="2022-06-21T07:26:28.491" v="308" actId="20577"/>
          <ac:spMkLst>
            <pc:docMk/>
            <pc:sldMk cId="2975899977" sldId="292"/>
            <ac:spMk id="4" creationId="{F8F1D087-5D68-4DC8-AEB1-E79FE3D9D706}"/>
          </ac:spMkLst>
        </pc:spChg>
        <pc:spChg chg="del">
          <ac:chgData name="KIKSTRA Jarmo" userId="7fcb8be3-c31a-4394-a3dd-a150ef08396c" providerId="ADAL" clId="{F104806B-99FD-4B8E-9704-4995770E5061}" dt="2022-06-21T07:27:41.813" v="451" actId="478"/>
          <ac:spMkLst>
            <pc:docMk/>
            <pc:sldMk cId="2975899977" sldId="292"/>
            <ac:spMk id="6" creationId="{E9CC01C6-25F3-4615-A0FE-8B249A00E057}"/>
          </ac:spMkLst>
        </pc:spChg>
        <pc:spChg chg="add mod">
          <ac:chgData name="KIKSTRA Jarmo" userId="7fcb8be3-c31a-4394-a3dd-a150ef08396c" providerId="ADAL" clId="{F104806B-99FD-4B8E-9704-4995770E5061}" dt="2022-06-21T07:30:03.478" v="488" actId="20577"/>
          <ac:spMkLst>
            <pc:docMk/>
            <pc:sldMk cId="2975899977" sldId="292"/>
            <ac:spMk id="7" creationId="{AC455967-0355-42FD-A0E7-04ADC1C0C4CF}"/>
          </ac:spMkLst>
        </pc:spChg>
        <pc:spChg chg="add mod">
          <ac:chgData name="KIKSTRA Jarmo" userId="7fcb8be3-c31a-4394-a3dd-a150ef08396c" providerId="ADAL" clId="{F104806B-99FD-4B8E-9704-4995770E5061}" dt="2022-06-21T07:27:39.056" v="450" actId="20577"/>
          <ac:spMkLst>
            <pc:docMk/>
            <pc:sldMk cId="2975899977" sldId="292"/>
            <ac:spMk id="8" creationId="{37DAA9AC-AC9D-4858-9CB4-1172FABF5592}"/>
          </ac:spMkLst>
        </pc:spChg>
        <pc:spChg chg="add del mod">
          <ac:chgData name="KIKSTRA Jarmo" userId="7fcb8be3-c31a-4394-a3dd-a150ef08396c" providerId="ADAL" clId="{F104806B-99FD-4B8E-9704-4995770E5061}" dt="2022-06-21T07:26:14.701" v="254" actId="21"/>
          <ac:spMkLst>
            <pc:docMk/>
            <pc:sldMk cId="2975899977" sldId="292"/>
            <ac:spMk id="9" creationId="{2B0D555D-58D4-4F05-A1D8-2B6E4BD7A205}"/>
          </ac:spMkLst>
        </pc:spChg>
      </pc:sldChg>
      <pc:sldChg chg="delSp mod">
        <pc:chgData name="KIKSTRA Jarmo" userId="7fcb8be3-c31a-4394-a3dd-a150ef08396c" providerId="ADAL" clId="{F104806B-99FD-4B8E-9704-4995770E5061}" dt="2022-06-21T07:28:23.144" v="463" actId="478"/>
        <pc:sldMkLst>
          <pc:docMk/>
          <pc:sldMk cId="3331481219" sldId="297"/>
        </pc:sldMkLst>
        <pc:spChg chg="del">
          <ac:chgData name="KIKSTRA Jarmo" userId="7fcb8be3-c31a-4394-a3dd-a150ef08396c" providerId="ADAL" clId="{F104806B-99FD-4B8E-9704-4995770E5061}" dt="2022-06-21T07:28:23.144" v="463" actId="478"/>
          <ac:spMkLst>
            <pc:docMk/>
            <pc:sldMk cId="3331481219" sldId="297"/>
            <ac:spMk id="9" creationId="{771B1511-4436-459A-8B9C-BADF8BF8EB0C}"/>
          </ac:spMkLst>
        </pc:spChg>
      </pc:sldChg>
      <pc:sldChg chg="delSp mod">
        <pc:chgData name="KIKSTRA Jarmo" userId="7fcb8be3-c31a-4394-a3dd-a150ef08396c" providerId="ADAL" clId="{F104806B-99FD-4B8E-9704-4995770E5061}" dt="2022-06-21T07:28:08.264" v="458" actId="478"/>
        <pc:sldMkLst>
          <pc:docMk/>
          <pc:sldMk cId="3781459349" sldId="298"/>
        </pc:sldMkLst>
        <pc:spChg chg="del">
          <ac:chgData name="KIKSTRA Jarmo" userId="7fcb8be3-c31a-4394-a3dd-a150ef08396c" providerId="ADAL" clId="{F104806B-99FD-4B8E-9704-4995770E5061}" dt="2022-06-21T07:28:08.264" v="458" actId="478"/>
          <ac:spMkLst>
            <pc:docMk/>
            <pc:sldMk cId="3781459349" sldId="298"/>
            <ac:spMk id="13" creationId="{45581AB8-C0F1-4E3D-B934-97BDAEED9D45}"/>
          </ac:spMkLst>
        </pc:spChg>
      </pc:sldChg>
      <pc:sldChg chg="del">
        <pc:chgData name="KIKSTRA Jarmo" userId="7fcb8be3-c31a-4394-a3dd-a150ef08396c" providerId="ADAL" clId="{F104806B-99FD-4B8E-9704-4995770E5061}" dt="2022-06-21T07:24:37.506" v="250" actId="47"/>
        <pc:sldMkLst>
          <pc:docMk/>
          <pc:sldMk cId="2187335809" sldId="301"/>
        </pc:sldMkLst>
      </pc:sldChg>
      <pc:sldChg chg="add del">
        <pc:chgData name="KIKSTRA Jarmo" userId="7fcb8be3-c31a-4394-a3dd-a150ef08396c" providerId="ADAL" clId="{F104806B-99FD-4B8E-9704-4995770E5061}" dt="2022-06-21T07:34:15.499" v="607" actId="2696"/>
        <pc:sldMkLst>
          <pc:docMk/>
          <pc:sldMk cId="1852339892" sldId="302"/>
        </pc:sldMkLst>
      </pc:sldChg>
      <pc:sldChg chg="del">
        <pc:chgData name="KIKSTRA Jarmo" userId="7fcb8be3-c31a-4394-a3dd-a150ef08396c" providerId="ADAL" clId="{F104806B-99FD-4B8E-9704-4995770E5061}" dt="2022-06-21T07:24:37.506" v="250" actId="47"/>
        <pc:sldMkLst>
          <pc:docMk/>
          <pc:sldMk cId="3577925639" sldId="306"/>
        </pc:sldMkLst>
      </pc:sldChg>
      <pc:sldChg chg="del">
        <pc:chgData name="KIKSTRA Jarmo" userId="7fcb8be3-c31a-4394-a3dd-a150ef08396c" providerId="ADAL" clId="{F104806B-99FD-4B8E-9704-4995770E5061}" dt="2022-06-21T07:24:37.506" v="250" actId="47"/>
        <pc:sldMkLst>
          <pc:docMk/>
          <pc:sldMk cId="3992095341" sldId="307"/>
        </pc:sldMkLst>
      </pc:sldChg>
      <pc:sldChg chg="del">
        <pc:chgData name="KIKSTRA Jarmo" userId="7fcb8be3-c31a-4394-a3dd-a150ef08396c" providerId="ADAL" clId="{F104806B-99FD-4B8E-9704-4995770E5061}" dt="2022-06-21T07:24:37.506" v="250" actId="47"/>
        <pc:sldMkLst>
          <pc:docMk/>
          <pc:sldMk cId="891153315" sldId="308"/>
        </pc:sldMkLst>
      </pc:sldChg>
      <pc:sldChg chg="del">
        <pc:chgData name="KIKSTRA Jarmo" userId="7fcb8be3-c31a-4394-a3dd-a150ef08396c" providerId="ADAL" clId="{F104806B-99FD-4B8E-9704-4995770E5061}" dt="2022-06-21T07:24:37.506" v="250" actId="47"/>
        <pc:sldMkLst>
          <pc:docMk/>
          <pc:sldMk cId="3386196766" sldId="309"/>
        </pc:sldMkLst>
      </pc:sldChg>
      <pc:sldChg chg="del">
        <pc:chgData name="KIKSTRA Jarmo" userId="7fcb8be3-c31a-4394-a3dd-a150ef08396c" providerId="ADAL" clId="{F104806B-99FD-4B8E-9704-4995770E5061}" dt="2022-06-21T07:24:37.506" v="250" actId="47"/>
        <pc:sldMkLst>
          <pc:docMk/>
          <pc:sldMk cId="2601677047" sldId="313"/>
        </pc:sldMkLst>
      </pc:sldChg>
      <pc:sldChg chg="del">
        <pc:chgData name="KIKSTRA Jarmo" userId="7fcb8be3-c31a-4394-a3dd-a150ef08396c" providerId="ADAL" clId="{F104806B-99FD-4B8E-9704-4995770E5061}" dt="2022-06-21T07:24:37.506" v="250" actId="47"/>
        <pc:sldMkLst>
          <pc:docMk/>
          <pc:sldMk cId="2542894837" sldId="314"/>
        </pc:sldMkLst>
      </pc:sldChg>
      <pc:sldChg chg="del">
        <pc:chgData name="KIKSTRA Jarmo" userId="7fcb8be3-c31a-4394-a3dd-a150ef08396c" providerId="ADAL" clId="{F104806B-99FD-4B8E-9704-4995770E5061}" dt="2022-06-21T07:24:37.506" v="250" actId="47"/>
        <pc:sldMkLst>
          <pc:docMk/>
          <pc:sldMk cId="2636493951" sldId="316"/>
        </pc:sldMkLst>
      </pc:sldChg>
      <pc:sldChg chg="delSp mod">
        <pc:chgData name="KIKSTRA Jarmo" userId="7fcb8be3-c31a-4394-a3dd-a150ef08396c" providerId="ADAL" clId="{F104806B-99FD-4B8E-9704-4995770E5061}" dt="2022-06-21T07:28:28.644" v="464" actId="478"/>
        <pc:sldMkLst>
          <pc:docMk/>
          <pc:sldMk cId="1945958682" sldId="317"/>
        </pc:sldMkLst>
        <pc:spChg chg="del">
          <ac:chgData name="KIKSTRA Jarmo" userId="7fcb8be3-c31a-4394-a3dd-a150ef08396c" providerId="ADAL" clId="{F104806B-99FD-4B8E-9704-4995770E5061}" dt="2022-06-21T07:28:28.644" v="464" actId="478"/>
          <ac:spMkLst>
            <pc:docMk/>
            <pc:sldMk cId="1945958682" sldId="317"/>
            <ac:spMk id="9" creationId="{7AD1531C-1D35-4826-96ED-3F9E9990EFA2}"/>
          </ac:spMkLst>
        </pc:spChg>
      </pc:sldChg>
      <pc:sldChg chg="modSp mod">
        <pc:chgData name="KIKSTRA Jarmo" userId="7fcb8be3-c31a-4394-a3dd-a150ef08396c" providerId="ADAL" clId="{F104806B-99FD-4B8E-9704-4995770E5061}" dt="2022-06-21T07:06:28.428" v="16" actId="20577"/>
        <pc:sldMkLst>
          <pc:docMk/>
          <pc:sldMk cId="918438563" sldId="325"/>
        </pc:sldMkLst>
        <pc:spChg chg="mod">
          <ac:chgData name="KIKSTRA Jarmo" userId="7fcb8be3-c31a-4394-a3dd-a150ef08396c" providerId="ADAL" clId="{F104806B-99FD-4B8E-9704-4995770E5061}" dt="2022-06-21T07:06:28.428" v="16" actId="20577"/>
          <ac:spMkLst>
            <pc:docMk/>
            <pc:sldMk cId="918438563" sldId="325"/>
            <ac:spMk id="6" creationId="{B106A30E-7445-4F76-A2D9-0758760348AF}"/>
          </ac:spMkLst>
        </pc:spChg>
      </pc:sldChg>
      <pc:sldChg chg="modSp mod">
        <pc:chgData name="KIKSTRA Jarmo" userId="7fcb8be3-c31a-4394-a3dd-a150ef08396c" providerId="ADAL" clId="{F104806B-99FD-4B8E-9704-4995770E5061}" dt="2022-06-21T07:06:34.655" v="17" actId="20577"/>
        <pc:sldMkLst>
          <pc:docMk/>
          <pc:sldMk cId="4117285803" sldId="326"/>
        </pc:sldMkLst>
        <pc:spChg chg="mod">
          <ac:chgData name="KIKSTRA Jarmo" userId="7fcb8be3-c31a-4394-a3dd-a150ef08396c" providerId="ADAL" clId="{F104806B-99FD-4B8E-9704-4995770E5061}" dt="2022-06-21T07:06:34.655" v="17" actId="20577"/>
          <ac:spMkLst>
            <pc:docMk/>
            <pc:sldMk cId="4117285803" sldId="326"/>
            <ac:spMk id="11" creationId="{A3F90E51-EC6F-4855-A691-AD276458A889}"/>
          </ac:spMkLst>
        </pc:spChg>
      </pc:sldChg>
      <pc:sldChg chg="del">
        <pc:chgData name="KIKSTRA Jarmo" userId="7fcb8be3-c31a-4394-a3dd-a150ef08396c" providerId="ADAL" clId="{F104806B-99FD-4B8E-9704-4995770E5061}" dt="2022-06-21T07:24:37.506" v="250" actId="47"/>
        <pc:sldMkLst>
          <pc:docMk/>
          <pc:sldMk cId="1314439562" sldId="328"/>
        </pc:sldMkLst>
      </pc:sldChg>
      <pc:sldChg chg="del">
        <pc:chgData name="KIKSTRA Jarmo" userId="7fcb8be3-c31a-4394-a3dd-a150ef08396c" providerId="ADAL" clId="{F104806B-99FD-4B8E-9704-4995770E5061}" dt="2022-06-21T07:24:37.506" v="250" actId="47"/>
        <pc:sldMkLst>
          <pc:docMk/>
          <pc:sldMk cId="2087064795" sldId="330"/>
        </pc:sldMkLst>
      </pc:sldChg>
      <pc:sldChg chg="del">
        <pc:chgData name="KIKSTRA Jarmo" userId="7fcb8be3-c31a-4394-a3dd-a150ef08396c" providerId="ADAL" clId="{F104806B-99FD-4B8E-9704-4995770E5061}" dt="2022-06-21T07:24:37.506" v="250" actId="47"/>
        <pc:sldMkLst>
          <pc:docMk/>
          <pc:sldMk cId="1909115880" sldId="331"/>
        </pc:sldMkLst>
      </pc:sldChg>
      <pc:sldChg chg="del">
        <pc:chgData name="KIKSTRA Jarmo" userId="7fcb8be3-c31a-4394-a3dd-a150ef08396c" providerId="ADAL" clId="{F104806B-99FD-4B8E-9704-4995770E5061}" dt="2022-06-21T07:24:37.506" v="250" actId="47"/>
        <pc:sldMkLst>
          <pc:docMk/>
          <pc:sldMk cId="529397572" sldId="332"/>
        </pc:sldMkLst>
      </pc:sldChg>
      <pc:sldChg chg="del">
        <pc:chgData name="KIKSTRA Jarmo" userId="7fcb8be3-c31a-4394-a3dd-a150ef08396c" providerId="ADAL" clId="{F104806B-99FD-4B8E-9704-4995770E5061}" dt="2022-06-21T07:24:37.506" v="250" actId="47"/>
        <pc:sldMkLst>
          <pc:docMk/>
          <pc:sldMk cId="99581450" sldId="333"/>
        </pc:sldMkLst>
      </pc:sldChg>
      <pc:sldChg chg="del">
        <pc:chgData name="KIKSTRA Jarmo" userId="7fcb8be3-c31a-4394-a3dd-a150ef08396c" providerId="ADAL" clId="{F104806B-99FD-4B8E-9704-4995770E5061}" dt="2022-06-21T07:24:37.506" v="250" actId="47"/>
        <pc:sldMkLst>
          <pc:docMk/>
          <pc:sldMk cId="16823782" sldId="334"/>
        </pc:sldMkLst>
      </pc:sldChg>
      <pc:sldChg chg="delSp mod">
        <pc:chgData name="KIKSTRA Jarmo" userId="7fcb8be3-c31a-4394-a3dd-a150ef08396c" providerId="ADAL" clId="{F104806B-99FD-4B8E-9704-4995770E5061}" dt="2022-06-21T07:28:05.427" v="457" actId="478"/>
        <pc:sldMkLst>
          <pc:docMk/>
          <pc:sldMk cId="3453104633" sldId="335"/>
        </pc:sldMkLst>
        <pc:spChg chg="del">
          <ac:chgData name="KIKSTRA Jarmo" userId="7fcb8be3-c31a-4394-a3dd-a150ef08396c" providerId="ADAL" clId="{F104806B-99FD-4B8E-9704-4995770E5061}" dt="2022-06-21T07:28:05.427" v="457" actId="478"/>
          <ac:spMkLst>
            <pc:docMk/>
            <pc:sldMk cId="3453104633" sldId="335"/>
            <ac:spMk id="15" creationId="{593DF12F-BDFC-418C-BD7A-D103E5BFF2AA}"/>
          </ac:spMkLst>
        </pc:spChg>
      </pc:sldChg>
      <pc:sldChg chg="delSp mod">
        <pc:chgData name="KIKSTRA Jarmo" userId="7fcb8be3-c31a-4394-a3dd-a150ef08396c" providerId="ADAL" clId="{F104806B-99FD-4B8E-9704-4995770E5061}" dt="2022-06-21T07:27:59.296" v="456" actId="478"/>
        <pc:sldMkLst>
          <pc:docMk/>
          <pc:sldMk cId="2629751712" sldId="336"/>
        </pc:sldMkLst>
        <pc:spChg chg="del">
          <ac:chgData name="KIKSTRA Jarmo" userId="7fcb8be3-c31a-4394-a3dd-a150ef08396c" providerId="ADAL" clId="{F104806B-99FD-4B8E-9704-4995770E5061}" dt="2022-06-21T07:27:59.296" v="456" actId="478"/>
          <ac:spMkLst>
            <pc:docMk/>
            <pc:sldMk cId="2629751712" sldId="336"/>
            <ac:spMk id="7" creationId="{43FAF6EF-9208-425B-AB10-2A02C72D5354}"/>
          </ac:spMkLst>
        </pc:spChg>
      </pc:sldChg>
      <pc:sldChg chg="delSp mod">
        <pc:chgData name="KIKSTRA Jarmo" userId="7fcb8be3-c31a-4394-a3dd-a150ef08396c" providerId="ADAL" clId="{F104806B-99FD-4B8E-9704-4995770E5061}" dt="2022-06-21T07:27:56.486" v="455" actId="478"/>
        <pc:sldMkLst>
          <pc:docMk/>
          <pc:sldMk cId="3819898809" sldId="337"/>
        </pc:sldMkLst>
        <pc:spChg chg="del">
          <ac:chgData name="KIKSTRA Jarmo" userId="7fcb8be3-c31a-4394-a3dd-a150ef08396c" providerId="ADAL" clId="{F104806B-99FD-4B8E-9704-4995770E5061}" dt="2022-06-21T07:27:56.486" v="455" actId="478"/>
          <ac:spMkLst>
            <pc:docMk/>
            <pc:sldMk cId="3819898809" sldId="337"/>
            <ac:spMk id="7" creationId="{20218FC0-0BA0-49E0-9C42-CE2C73E92ABC}"/>
          </ac:spMkLst>
        </pc:spChg>
      </pc:sldChg>
      <pc:sldChg chg="delSp mod">
        <pc:chgData name="KIKSTRA Jarmo" userId="7fcb8be3-c31a-4394-a3dd-a150ef08396c" providerId="ADAL" clId="{F104806B-99FD-4B8E-9704-4995770E5061}" dt="2022-06-21T07:27:53.055" v="454" actId="478"/>
        <pc:sldMkLst>
          <pc:docMk/>
          <pc:sldMk cId="2332408619" sldId="338"/>
        </pc:sldMkLst>
        <pc:spChg chg="del">
          <ac:chgData name="KIKSTRA Jarmo" userId="7fcb8be3-c31a-4394-a3dd-a150ef08396c" providerId="ADAL" clId="{F104806B-99FD-4B8E-9704-4995770E5061}" dt="2022-06-21T07:27:53.055" v="454" actId="478"/>
          <ac:spMkLst>
            <pc:docMk/>
            <pc:sldMk cId="2332408619" sldId="338"/>
            <ac:spMk id="8" creationId="{A08574C0-4213-4430-B3B4-FA0D5A72569F}"/>
          </ac:spMkLst>
        </pc:spChg>
      </pc:sldChg>
      <pc:sldChg chg="delSp mod">
        <pc:chgData name="KIKSTRA Jarmo" userId="7fcb8be3-c31a-4394-a3dd-a150ef08396c" providerId="ADAL" clId="{F104806B-99FD-4B8E-9704-4995770E5061}" dt="2022-06-21T07:27:49.723" v="453" actId="478"/>
        <pc:sldMkLst>
          <pc:docMk/>
          <pc:sldMk cId="3952003892" sldId="339"/>
        </pc:sldMkLst>
        <pc:spChg chg="del">
          <ac:chgData name="KIKSTRA Jarmo" userId="7fcb8be3-c31a-4394-a3dd-a150ef08396c" providerId="ADAL" clId="{F104806B-99FD-4B8E-9704-4995770E5061}" dt="2022-06-21T07:27:49.723" v="453" actId="478"/>
          <ac:spMkLst>
            <pc:docMk/>
            <pc:sldMk cId="3952003892" sldId="339"/>
            <ac:spMk id="8" creationId="{ABEE808B-6328-4B5E-9072-11B895ED8B20}"/>
          </ac:spMkLst>
        </pc:spChg>
      </pc:sldChg>
      <pc:sldChg chg="delSp mod">
        <pc:chgData name="KIKSTRA Jarmo" userId="7fcb8be3-c31a-4394-a3dd-a150ef08396c" providerId="ADAL" clId="{F104806B-99FD-4B8E-9704-4995770E5061}" dt="2022-06-21T07:27:46.087" v="452" actId="478"/>
        <pc:sldMkLst>
          <pc:docMk/>
          <pc:sldMk cId="1540952648" sldId="340"/>
        </pc:sldMkLst>
        <pc:spChg chg="del">
          <ac:chgData name="KIKSTRA Jarmo" userId="7fcb8be3-c31a-4394-a3dd-a150ef08396c" providerId="ADAL" clId="{F104806B-99FD-4B8E-9704-4995770E5061}" dt="2022-06-21T07:27:46.087" v="452" actId="478"/>
          <ac:spMkLst>
            <pc:docMk/>
            <pc:sldMk cId="1540952648" sldId="340"/>
            <ac:spMk id="8" creationId="{ABEE808B-6328-4B5E-9072-11B895ED8B20}"/>
          </ac:spMkLst>
        </pc:spChg>
      </pc:sldChg>
      <pc:sldChg chg="del">
        <pc:chgData name="KIKSTRA Jarmo" userId="7fcb8be3-c31a-4394-a3dd-a150ef08396c" providerId="ADAL" clId="{F104806B-99FD-4B8E-9704-4995770E5061}" dt="2022-06-21T07:24:37.506" v="250" actId="47"/>
        <pc:sldMkLst>
          <pc:docMk/>
          <pc:sldMk cId="3888736100" sldId="341"/>
        </pc:sldMkLst>
      </pc:sldChg>
      <pc:sldChg chg="modSp">
        <pc:chgData name="KIKSTRA Jarmo" userId="7fcb8be3-c31a-4394-a3dd-a150ef08396c" providerId="ADAL" clId="{F104806B-99FD-4B8E-9704-4995770E5061}" dt="2022-06-21T07:21:12.411" v="47" actId="20577"/>
        <pc:sldMkLst>
          <pc:docMk/>
          <pc:sldMk cId="2337423097" sldId="342"/>
        </pc:sldMkLst>
        <pc:graphicFrameChg chg="mod">
          <ac:chgData name="KIKSTRA Jarmo" userId="7fcb8be3-c31a-4394-a3dd-a150ef08396c" providerId="ADAL" clId="{F104806B-99FD-4B8E-9704-4995770E5061}" dt="2022-06-21T07:21:12.411" v="47" actId="20577"/>
          <ac:graphicFrameMkLst>
            <pc:docMk/>
            <pc:sldMk cId="2337423097" sldId="342"/>
            <ac:graphicFrameMk id="6" creationId="{1E0E875C-0F2E-4A89-947B-E30E9BE0B3C2}"/>
          </ac:graphicFrameMkLst>
        </pc:graphicFrameChg>
      </pc:sldChg>
      <pc:sldChg chg="modSp del">
        <pc:chgData name="KIKSTRA Jarmo" userId="7fcb8be3-c31a-4394-a3dd-a150ef08396c" providerId="ADAL" clId="{F104806B-99FD-4B8E-9704-4995770E5061}" dt="2022-06-21T07:29:44.349" v="465" actId="47"/>
        <pc:sldMkLst>
          <pc:docMk/>
          <pc:sldMk cId="3119599655" sldId="343"/>
        </pc:sldMkLst>
        <pc:graphicFrameChg chg="mod">
          <ac:chgData name="KIKSTRA Jarmo" userId="7fcb8be3-c31a-4394-a3dd-a150ef08396c" providerId="ADAL" clId="{F104806B-99FD-4B8E-9704-4995770E5061}" dt="2022-06-21T07:21:15.923" v="48" actId="20577"/>
          <ac:graphicFrameMkLst>
            <pc:docMk/>
            <pc:sldMk cId="3119599655" sldId="343"/>
            <ac:graphicFrameMk id="6" creationId="{1E0E875C-0F2E-4A89-947B-E30E9BE0B3C2}"/>
          </ac:graphicFrameMkLst>
        </pc:graphicFrameChg>
      </pc:sldChg>
      <pc:sldChg chg="del">
        <pc:chgData name="KIKSTRA Jarmo" userId="7fcb8be3-c31a-4394-a3dd-a150ef08396c" providerId="ADAL" clId="{F104806B-99FD-4B8E-9704-4995770E5061}" dt="2022-06-21T07:24:37.506" v="250" actId="47"/>
        <pc:sldMkLst>
          <pc:docMk/>
          <pc:sldMk cId="349892183" sldId="344"/>
        </pc:sldMkLst>
      </pc:sldChg>
      <pc:sldChg chg="del">
        <pc:chgData name="KIKSTRA Jarmo" userId="7fcb8be3-c31a-4394-a3dd-a150ef08396c" providerId="ADAL" clId="{F104806B-99FD-4B8E-9704-4995770E5061}" dt="2022-06-21T07:24:37.506" v="250" actId="47"/>
        <pc:sldMkLst>
          <pc:docMk/>
          <pc:sldMk cId="4130802865" sldId="345"/>
        </pc:sldMkLst>
      </pc:sldChg>
      <pc:sldChg chg="del">
        <pc:chgData name="KIKSTRA Jarmo" userId="7fcb8be3-c31a-4394-a3dd-a150ef08396c" providerId="ADAL" clId="{F104806B-99FD-4B8E-9704-4995770E5061}" dt="2022-06-21T07:24:37.506" v="250" actId="47"/>
        <pc:sldMkLst>
          <pc:docMk/>
          <pc:sldMk cId="1224752810" sldId="346"/>
        </pc:sldMkLst>
      </pc:sldChg>
      <pc:sldChg chg="delSp modSp add mod">
        <pc:chgData name="KIKSTRA Jarmo" userId="7fcb8be3-c31a-4394-a3dd-a150ef08396c" providerId="ADAL" clId="{F104806B-99FD-4B8E-9704-4995770E5061}" dt="2022-06-21T07:34:00.479" v="605" actId="20577"/>
        <pc:sldMkLst>
          <pc:docMk/>
          <pc:sldMk cId="612334363" sldId="347"/>
        </pc:sldMkLst>
        <pc:spChg chg="mod">
          <ac:chgData name="KIKSTRA Jarmo" userId="7fcb8be3-c31a-4394-a3dd-a150ef08396c" providerId="ADAL" clId="{F104806B-99FD-4B8E-9704-4995770E5061}" dt="2022-06-21T07:23:19.551" v="246" actId="20577"/>
          <ac:spMkLst>
            <pc:docMk/>
            <pc:sldMk cId="612334363" sldId="347"/>
            <ac:spMk id="3" creationId="{FD2D5A58-9E5F-42B8-BDA2-D68AE98FE7DA}"/>
          </ac:spMkLst>
        </pc:spChg>
        <pc:spChg chg="mod">
          <ac:chgData name="KIKSTRA Jarmo" userId="7fcb8be3-c31a-4394-a3dd-a150ef08396c" providerId="ADAL" clId="{F104806B-99FD-4B8E-9704-4995770E5061}" dt="2022-06-21T07:34:00.479" v="605" actId="20577"/>
          <ac:spMkLst>
            <pc:docMk/>
            <pc:sldMk cId="612334363" sldId="347"/>
            <ac:spMk id="4" creationId="{F8F1D087-5D68-4DC8-AEB1-E79FE3D9D706}"/>
          </ac:spMkLst>
        </pc:spChg>
        <pc:spChg chg="del">
          <ac:chgData name="KIKSTRA Jarmo" userId="7fcb8be3-c31a-4394-a3dd-a150ef08396c" providerId="ADAL" clId="{F104806B-99FD-4B8E-9704-4995770E5061}" dt="2022-06-21T07:22:43.158" v="155" actId="478"/>
          <ac:spMkLst>
            <pc:docMk/>
            <pc:sldMk cId="612334363" sldId="347"/>
            <ac:spMk id="6" creationId="{E9CC01C6-25F3-4615-A0FE-8B249A00E057}"/>
          </ac:spMkLst>
        </pc:spChg>
      </pc:sldChg>
      <pc:sldMasterChg chg="delSldLayout">
        <pc:chgData name="KIKSTRA Jarmo" userId="7fcb8be3-c31a-4394-a3dd-a150ef08396c" providerId="ADAL" clId="{F104806B-99FD-4B8E-9704-4995770E5061}" dt="2022-06-21T07:24:37.506" v="250" actId="47"/>
        <pc:sldMasterMkLst>
          <pc:docMk/>
          <pc:sldMasterMk cId="275408050" sldId="2147483660"/>
        </pc:sldMasterMkLst>
        <pc:sldLayoutChg chg="del">
          <pc:chgData name="KIKSTRA Jarmo" userId="7fcb8be3-c31a-4394-a3dd-a150ef08396c" providerId="ADAL" clId="{F104806B-99FD-4B8E-9704-4995770E5061}" dt="2022-06-21T07:24:37.506" v="250" actId="47"/>
          <pc:sldLayoutMkLst>
            <pc:docMk/>
            <pc:sldMasterMk cId="275408050" sldId="2147483660"/>
            <pc:sldLayoutMk cId="2383200270" sldId="2147483667"/>
          </pc:sldLayoutMkLst>
        </pc:sldLayoutChg>
      </pc:sldMasterChg>
    </pc:docChg>
  </pc:docChgLst>
  <pc:docChgLst>
    <pc:chgData name="KIKSTRA Jarmo" userId="7fcb8be3-c31a-4394-a3dd-a150ef08396c" providerId="ADAL" clId="{2BF848F0-C7F7-465E-A147-F094CDBF0957}"/>
    <pc:docChg chg="undo redo custSel addSld delSld modSld sldOrd addMainMaster delMainMaster">
      <pc:chgData name="KIKSTRA Jarmo" userId="7fcb8be3-c31a-4394-a3dd-a150ef08396c" providerId="ADAL" clId="{2BF848F0-C7F7-465E-A147-F094CDBF0957}" dt="2021-06-07T14:29:51.483" v="13314" actId="1076"/>
      <pc:docMkLst>
        <pc:docMk/>
      </pc:docMkLst>
      <pc:sldChg chg="addSp delSp modSp new mod modClrScheme chgLayout modNotesTx">
        <pc:chgData name="KIKSTRA Jarmo" userId="7fcb8be3-c31a-4394-a3dd-a150ef08396c" providerId="ADAL" clId="{2BF848F0-C7F7-465E-A147-F094CDBF0957}" dt="2021-06-07T13:25:31.669" v="9572" actId="20577"/>
        <pc:sldMkLst>
          <pc:docMk/>
          <pc:sldMk cId="1663389716" sldId="256"/>
        </pc:sldMkLst>
        <pc:spChg chg="mod ord">
          <ac:chgData name="KIKSTRA Jarmo" userId="7fcb8be3-c31a-4394-a3dd-a150ef08396c" providerId="ADAL" clId="{2BF848F0-C7F7-465E-A147-F094CDBF0957}" dt="2021-05-31T09:11:16.430" v="2453" actId="700"/>
          <ac:spMkLst>
            <pc:docMk/>
            <pc:sldMk cId="1663389716" sldId="256"/>
            <ac:spMk id="2" creationId="{62F7F56A-14AC-4721-86E7-812158B1E945}"/>
          </ac:spMkLst>
        </pc:spChg>
        <pc:spChg chg="mod ord">
          <ac:chgData name="KIKSTRA Jarmo" userId="7fcb8be3-c31a-4394-a3dd-a150ef08396c" providerId="ADAL" clId="{2BF848F0-C7F7-465E-A147-F094CDBF0957}" dt="2021-05-31T09:11:16.430" v="2453" actId="700"/>
          <ac:spMkLst>
            <pc:docMk/>
            <pc:sldMk cId="1663389716" sldId="256"/>
            <ac:spMk id="3" creationId="{3E105BC3-7E80-4275-BD7C-95BD4A091177}"/>
          </ac:spMkLst>
        </pc:spChg>
        <pc:spChg chg="add del">
          <ac:chgData name="KIKSTRA Jarmo" userId="7fcb8be3-c31a-4394-a3dd-a150ef08396c" providerId="ADAL" clId="{2BF848F0-C7F7-465E-A147-F094CDBF0957}" dt="2021-05-31T07:46:19.315" v="308"/>
          <ac:spMkLst>
            <pc:docMk/>
            <pc:sldMk cId="1663389716" sldId="256"/>
            <ac:spMk id="4" creationId="{F854EC66-B3E0-4C3E-88C8-8850ADB71CB1}"/>
          </ac:spMkLst>
        </pc:spChg>
        <pc:spChg chg="add del mod ord">
          <ac:chgData name="KIKSTRA Jarmo" userId="7fcb8be3-c31a-4394-a3dd-a150ef08396c" providerId="ADAL" clId="{2BF848F0-C7F7-465E-A147-F094CDBF0957}" dt="2021-05-31T09:11:28.565" v="2454" actId="478"/>
          <ac:spMkLst>
            <pc:docMk/>
            <pc:sldMk cId="1663389716" sldId="256"/>
            <ac:spMk id="11" creationId="{339518F9-7102-4EC2-990D-8021F721DC15}"/>
          </ac:spMkLst>
        </pc:spChg>
        <pc:picChg chg="add del mod">
          <ac:chgData name="KIKSTRA Jarmo" userId="7fcb8be3-c31a-4394-a3dd-a150ef08396c" providerId="ADAL" clId="{2BF848F0-C7F7-465E-A147-F094CDBF0957}" dt="2021-05-31T08:12:57.783" v="1808" actId="478"/>
          <ac:picMkLst>
            <pc:docMk/>
            <pc:sldMk cId="1663389716" sldId="256"/>
            <ac:picMk id="6" creationId="{28A287E5-619B-4F75-BEE7-70A01A74552F}"/>
          </ac:picMkLst>
        </pc:picChg>
        <pc:picChg chg="add mod">
          <ac:chgData name="KIKSTRA Jarmo" userId="7fcb8be3-c31a-4394-a3dd-a150ef08396c" providerId="ADAL" clId="{2BF848F0-C7F7-465E-A147-F094CDBF0957}" dt="2021-05-31T09:11:33.042" v="2455" actId="1076"/>
          <ac:picMkLst>
            <pc:docMk/>
            <pc:sldMk cId="1663389716" sldId="256"/>
            <ac:picMk id="8" creationId="{5D7DC5CA-60E2-4A8E-AC3C-56C9909B4C60}"/>
          </ac:picMkLst>
        </pc:picChg>
        <pc:picChg chg="add mod">
          <ac:chgData name="KIKSTRA Jarmo" userId="7fcb8be3-c31a-4394-a3dd-a150ef08396c" providerId="ADAL" clId="{2BF848F0-C7F7-465E-A147-F094CDBF0957}" dt="2021-05-31T09:11:33.042" v="2455" actId="1076"/>
          <ac:picMkLst>
            <pc:docMk/>
            <pc:sldMk cId="1663389716" sldId="256"/>
            <ac:picMk id="10" creationId="{236984EF-1DE5-409C-97D5-D358C4AB5D26}"/>
          </ac:picMkLst>
        </pc:picChg>
      </pc:sldChg>
      <pc:sldChg chg="addSp delSp modSp new mod modClrScheme chgLayout modNotesTx">
        <pc:chgData name="KIKSTRA Jarmo" userId="7fcb8be3-c31a-4394-a3dd-a150ef08396c" providerId="ADAL" clId="{2BF848F0-C7F7-465E-A147-F094CDBF0957}" dt="2021-06-06T22:12:19.748" v="6223" actId="20577"/>
        <pc:sldMkLst>
          <pc:docMk/>
          <pc:sldMk cId="664655218" sldId="257"/>
        </pc:sldMkLst>
        <pc:spChg chg="del mod ord">
          <ac:chgData name="KIKSTRA Jarmo" userId="7fcb8be3-c31a-4394-a3dd-a150ef08396c" providerId="ADAL" clId="{2BF848F0-C7F7-465E-A147-F094CDBF0957}" dt="2021-05-31T07:24:59.083" v="54" actId="700"/>
          <ac:spMkLst>
            <pc:docMk/>
            <pc:sldMk cId="664655218" sldId="257"/>
            <ac:spMk id="2" creationId="{08381872-1E37-4B9D-9D81-DC680FFADEB6}"/>
          </ac:spMkLst>
        </pc:spChg>
        <pc:spChg chg="del mod ord">
          <ac:chgData name="KIKSTRA Jarmo" userId="7fcb8be3-c31a-4394-a3dd-a150ef08396c" providerId="ADAL" clId="{2BF848F0-C7F7-465E-A147-F094CDBF0957}" dt="2021-05-31T07:24:59.083" v="54" actId="700"/>
          <ac:spMkLst>
            <pc:docMk/>
            <pc:sldMk cId="664655218" sldId="257"/>
            <ac:spMk id="3" creationId="{0BD96044-FDFC-45B9-A554-A3D1103AC74D}"/>
          </ac:spMkLst>
        </pc:spChg>
        <pc:spChg chg="add mod ord">
          <ac:chgData name="KIKSTRA Jarmo" userId="7fcb8be3-c31a-4394-a3dd-a150ef08396c" providerId="ADAL" clId="{2BF848F0-C7F7-465E-A147-F094CDBF0957}" dt="2021-05-31T07:50:59.147" v="336" actId="26606"/>
          <ac:spMkLst>
            <pc:docMk/>
            <pc:sldMk cId="664655218" sldId="257"/>
            <ac:spMk id="4" creationId="{6A6E704F-79B7-47B4-B8BD-5889A48BC1C9}"/>
          </ac:spMkLst>
        </pc:spChg>
        <pc:spChg chg="add del mod ord">
          <ac:chgData name="KIKSTRA Jarmo" userId="7fcb8be3-c31a-4394-a3dd-a150ef08396c" providerId="ADAL" clId="{2BF848F0-C7F7-465E-A147-F094CDBF0957}" dt="2021-05-31T07:25:06.247" v="63" actId="478"/>
          <ac:spMkLst>
            <pc:docMk/>
            <pc:sldMk cId="664655218" sldId="257"/>
            <ac:spMk id="5" creationId="{AE32BF72-D82A-48C6-B263-EF26663B9AD5}"/>
          </ac:spMkLst>
        </pc:spChg>
        <pc:spChg chg="add mod">
          <ac:chgData name="KIKSTRA Jarmo" userId="7fcb8be3-c31a-4394-a3dd-a150ef08396c" providerId="ADAL" clId="{2BF848F0-C7F7-465E-A147-F094CDBF0957}" dt="2021-05-31T08:03:33.346" v="938"/>
          <ac:spMkLst>
            <pc:docMk/>
            <pc:sldMk cId="664655218" sldId="257"/>
            <ac:spMk id="26" creationId="{E70117B8-A29F-4998-9FCB-94149D466F46}"/>
          </ac:spMkLst>
        </pc:spChg>
        <pc:spChg chg="add mod">
          <ac:chgData name="KIKSTRA Jarmo" userId="7fcb8be3-c31a-4394-a3dd-a150ef08396c" providerId="ADAL" clId="{2BF848F0-C7F7-465E-A147-F094CDBF0957}" dt="2021-05-31T10:04:50.638" v="4200" actId="1037"/>
          <ac:spMkLst>
            <pc:docMk/>
            <pc:sldMk cId="664655218" sldId="257"/>
            <ac:spMk id="27" creationId="{A491D165-1C3C-4B7B-81ED-46B6A3A7EE05}"/>
          </ac:spMkLst>
        </pc:spChg>
        <pc:spChg chg="add del mod">
          <ac:chgData name="KIKSTRA Jarmo" userId="7fcb8be3-c31a-4394-a3dd-a150ef08396c" providerId="ADAL" clId="{2BF848F0-C7F7-465E-A147-F094CDBF0957}" dt="2021-05-31T08:05:38.782" v="1271"/>
          <ac:spMkLst>
            <pc:docMk/>
            <pc:sldMk cId="664655218" sldId="257"/>
            <ac:spMk id="28" creationId="{B5CDECB3-7410-4EBD-86A1-9E5F12FC5546}"/>
          </ac:spMkLst>
        </pc:spChg>
        <pc:spChg chg="add mod">
          <ac:chgData name="KIKSTRA Jarmo" userId="7fcb8be3-c31a-4394-a3dd-a150ef08396c" providerId="ADAL" clId="{2BF848F0-C7F7-465E-A147-F094CDBF0957}" dt="2021-05-31T10:04:50.638" v="4200" actId="1037"/>
          <ac:spMkLst>
            <pc:docMk/>
            <pc:sldMk cId="664655218" sldId="257"/>
            <ac:spMk id="29" creationId="{28FC4925-EF71-4EBC-96A0-49B7D8EA7FDB}"/>
          </ac:spMkLst>
        </pc:spChg>
        <pc:spChg chg="add mod">
          <ac:chgData name="KIKSTRA Jarmo" userId="7fcb8be3-c31a-4394-a3dd-a150ef08396c" providerId="ADAL" clId="{2BF848F0-C7F7-465E-A147-F094CDBF0957}" dt="2021-05-31T10:04:50.638" v="4200" actId="1037"/>
          <ac:spMkLst>
            <pc:docMk/>
            <pc:sldMk cId="664655218" sldId="257"/>
            <ac:spMk id="30" creationId="{65111FD8-F126-48DC-9FE4-A3AAEE91521A}"/>
          </ac:spMkLst>
        </pc:spChg>
        <pc:spChg chg="add mod">
          <ac:chgData name="KIKSTRA Jarmo" userId="7fcb8be3-c31a-4394-a3dd-a150ef08396c" providerId="ADAL" clId="{2BF848F0-C7F7-465E-A147-F094CDBF0957}" dt="2021-05-31T10:04:50.638" v="4200" actId="1037"/>
          <ac:spMkLst>
            <pc:docMk/>
            <pc:sldMk cId="664655218" sldId="257"/>
            <ac:spMk id="31" creationId="{562E7627-D34E-40EA-B688-1956ED9DC25C}"/>
          </ac:spMkLst>
        </pc:spChg>
        <pc:spChg chg="add mod">
          <ac:chgData name="KIKSTRA Jarmo" userId="7fcb8be3-c31a-4394-a3dd-a150ef08396c" providerId="ADAL" clId="{2BF848F0-C7F7-465E-A147-F094CDBF0957}" dt="2021-05-31T08:06:43.328" v="1556" actId="20577"/>
          <ac:spMkLst>
            <pc:docMk/>
            <pc:sldMk cId="664655218" sldId="257"/>
            <ac:spMk id="32" creationId="{EFA21823-E3DF-472E-85BD-7E40C9029511}"/>
          </ac:spMkLst>
        </pc:spChg>
        <pc:spChg chg="add mod">
          <ac:chgData name="KIKSTRA Jarmo" userId="7fcb8be3-c31a-4394-a3dd-a150ef08396c" providerId="ADAL" clId="{2BF848F0-C7F7-465E-A147-F094CDBF0957}" dt="2021-05-31T08:06:56.078" v="1578" actId="20577"/>
          <ac:spMkLst>
            <pc:docMk/>
            <pc:sldMk cId="664655218" sldId="257"/>
            <ac:spMk id="33" creationId="{F50A6334-D1B9-4E3B-906E-1A01993DD40E}"/>
          </ac:spMkLst>
        </pc:spChg>
        <pc:spChg chg="add del mod">
          <ac:chgData name="KIKSTRA Jarmo" userId="7fcb8be3-c31a-4394-a3dd-a150ef08396c" providerId="ADAL" clId="{2BF848F0-C7F7-465E-A147-F094CDBF0957}" dt="2021-05-31T08:07:00.558" v="1580"/>
          <ac:spMkLst>
            <pc:docMk/>
            <pc:sldMk cId="664655218" sldId="257"/>
            <ac:spMk id="34" creationId="{A595202E-85D5-4461-9D12-9797655D08F3}"/>
          </ac:spMkLst>
        </pc:spChg>
        <pc:spChg chg="add mod">
          <ac:chgData name="KIKSTRA Jarmo" userId="7fcb8be3-c31a-4394-a3dd-a150ef08396c" providerId="ADAL" clId="{2BF848F0-C7F7-465E-A147-F094CDBF0957}" dt="2021-05-31T08:07:19.427" v="1681" actId="20577"/>
          <ac:spMkLst>
            <pc:docMk/>
            <pc:sldMk cId="664655218" sldId="257"/>
            <ac:spMk id="35" creationId="{ECC158AC-2738-41EC-9687-28E5073A8F6B}"/>
          </ac:spMkLst>
        </pc:spChg>
        <pc:spChg chg="add mod">
          <ac:chgData name="KIKSTRA Jarmo" userId="7fcb8be3-c31a-4394-a3dd-a150ef08396c" providerId="ADAL" clId="{2BF848F0-C7F7-465E-A147-F094CDBF0957}" dt="2021-05-31T08:07:32.515" v="1696" actId="20577"/>
          <ac:spMkLst>
            <pc:docMk/>
            <pc:sldMk cId="664655218" sldId="257"/>
            <ac:spMk id="36" creationId="{F1FA2A4D-BFB3-4924-8511-452770F1B8DE}"/>
          </ac:spMkLst>
        </pc:spChg>
        <pc:spChg chg="add mod">
          <ac:chgData name="KIKSTRA Jarmo" userId="7fcb8be3-c31a-4394-a3dd-a150ef08396c" providerId="ADAL" clId="{2BF848F0-C7F7-465E-A147-F094CDBF0957}" dt="2021-05-31T08:09:23.699" v="1796" actId="1076"/>
          <ac:spMkLst>
            <pc:docMk/>
            <pc:sldMk cId="664655218" sldId="257"/>
            <ac:spMk id="37" creationId="{953D9010-B10B-4653-A673-BD9976E777B2}"/>
          </ac:spMkLst>
        </pc:spChg>
        <pc:spChg chg="add mod">
          <ac:chgData name="KIKSTRA Jarmo" userId="7fcb8be3-c31a-4394-a3dd-a150ef08396c" providerId="ADAL" clId="{2BF848F0-C7F7-465E-A147-F094CDBF0957}" dt="2021-05-31T08:09:27.187" v="1797" actId="1076"/>
          <ac:spMkLst>
            <pc:docMk/>
            <pc:sldMk cId="664655218" sldId="257"/>
            <ac:spMk id="38" creationId="{273331F8-AF38-4AC8-92DB-83B9DD3CB9C1}"/>
          </ac:spMkLst>
        </pc:spChg>
        <pc:picChg chg="add mod">
          <ac:chgData name="KIKSTRA Jarmo" userId="7fcb8be3-c31a-4394-a3dd-a150ef08396c" providerId="ADAL" clId="{2BF848F0-C7F7-465E-A147-F094CDBF0957}" dt="2021-05-31T10:04:50.638" v="4200" actId="1037"/>
          <ac:picMkLst>
            <pc:docMk/>
            <pc:sldMk cId="664655218" sldId="257"/>
            <ac:picMk id="7" creationId="{939F8BDF-D92B-4237-A683-98209630F5A7}"/>
          </ac:picMkLst>
        </pc:picChg>
        <pc:picChg chg="add mod">
          <ac:chgData name="KIKSTRA Jarmo" userId="7fcb8be3-c31a-4394-a3dd-a150ef08396c" providerId="ADAL" clId="{2BF848F0-C7F7-465E-A147-F094CDBF0957}" dt="2021-05-31T10:04:50.638" v="4200" actId="1037"/>
          <ac:picMkLst>
            <pc:docMk/>
            <pc:sldMk cId="664655218" sldId="257"/>
            <ac:picMk id="9" creationId="{5659A531-6994-4388-9E8C-E124E7BF11C7}"/>
          </ac:picMkLst>
        </pc:picChg>
        <pc:picChg chg="add mod">
          <ac:chgData name="KIKSTRA Jarmo" userId="7fcb8be3-c31a-4394-a3dd-a150ef08396c" providerId="ADAL" clId="{2BF848F0-C7F7-465E-A147-F094CDBF0957}" dt="2021-05-31T10:04:50.638" v="4200" actId="1037"/>
          <ac:picMkLst>
            <pc:docMk/>
            <pc:sldMk cId="664655218" sldId="257"/>
            <ac:picMk id="11" creationId="{669A2F09-2AF3-4301-99A4-6CDDAA212310}"/>
          </ac:picMkLst>
        </pc:picChg>
        <pc:picChg chg="add mod ord">
          <ac:chgData name="KIKSTRA Jarmo" userId="7fcb8be3-c31a-4394-a3dd-a150ef08396c" providerId="ADAL" clId="{2BF848F0-C7F7-465E-A147-F094CDBF0957}" dt="2021-05-31T10:04:50.638" v="4200" actId="1037"/>
          <ac:picMkLst>
            <pc:docMk/>
            <pc:sldMk cId="664655218" sldId="257"/>
            <ac:picMk id="13" creationId="{449985E5-E841-4E3C-AA25-08FF27C668F3}"/>
          </ac:picMkLst>
        </pc:picChg>
        <pc:picChg chg="add mod ord">
          <ac:chgData name="KIKSTRA Jarmo" userId="7fcb8be3-c31a-4394-a3dd-a150ef08396c" providerId="ADAL" clId="{2BF848F0-C7F7-465E-A147-F094CDBF0957}" dt="2021-05-31T08:09:05.123" v="1776" actId="1037"/>
          <ac:picMkLst>
            <pc:docMk/>
            <pc:sldMk cId="664655218" sldId="257"/>
            <ac:picMk id="15" creationId="{B70A52D7-D047-4026-B339-ADA3B2466FD8}"/>
          </ac:picMkLst>
        </pc:picChg>
        <pc:picChg chg="add del mod">
          <ac:chgData name="KIKSTRA Jarmo" userId="7fcb8be3-c31a-4394-a3dd-a150ef08396c" providerId="ADAL" clId="{2BF848F0-C7F7-465E-A147-F094CDBF0957}" dt="2021-05-31T07:47:25.331" v="322"/>
          <ac:picMkLst>
            <pc:docMk/>
            <pc:sldMk cId="664655218" sldId="257"/>
            <ac:picMk id="17" creationId="{92F8C2DD-BF49-4BC1-9479-015C1032B28D}"/>
          </ac:picMkLst>
        </pc:picChg>
        <pc:picChg chg="add mod">
          <ac:chgData name="KIKSTRA Jarmo" userId="7fcb8be3-c31a-4394-a3dd-a150ef08396c" providerId="ADAL" clId="{2BF848F0-C7F7-465E-A147-F094CDBF0957}" dt="2021-05-31T08:09:05.123" v="1776" actId="1037"/>
          <ac:picMkLst>
            <pc:docMk/>
            <pc:sldMk cId="664655218" sldId="257"/>
            <ac:picMk id="19" creationId="{0092E7C3-3CA3-44EC-8E07-BE3E32556185}"/>
          </ac:picMkLst>
        </pc:picChg>
        <pc:picChg chg="add mod">
          <ac:chgData name="KIKSTRA Jarmo" userId="7fcb8be3-c31a-4394-a3dd-a150ef08396c" providerId="ADAL" clId="{2BF848F0-C7F7-465E-A147-F094CDBF0957}" dt="2021-05-31T08:09:14.817" v="1790" actId="1036"/>
          <ac:picMkLst>
            <pc:docMk/>
            <pc:sldMk cId="664655218" sldId="257"/>
            <ac:picMk id="21" creationId="{933E8C04-7390-4183-8C97-57954D08CF4A}"/>
          </ac:picMkLst>
        </pc:picChg>
        <pc:picChg chg="add mod ord">
          <ac:chgData name="KIKSTRA Jarmo" userId="7fcb8be3-c31a-4394-a3dd-a150ef08396c" providerId="ADAL" clId="{2BF848F0-C7F7-465E-A147-F094CDBF0957}" dt="2021-05-31T08:09:05.123" v="1776" actId="1037"/>
          <ac:picMkLst>
            <pc:docMk/>
            <pc:sldMk cId="664655218" sldId="257"/>
            <ac:picMk id="23" creationId="{90080233-3D33-4B1C-8280-A0CD08E88848}"/>
          </ac:picMkLst>
        </pc:picChg>
        <pc:picChg chg="add mod ord">
          <ac:chgData name="KIKSTRA Jarmo" userId="7fcb8be3-c31a-4394-a3dd-a150ef08396c" providerId="ADAL" clId="{2BF848F0-C7F7-465E-A147-F094CDBF0957}" dt="2021-05-31T08:09:05.123" v="1776" actId="1037"/>
          <ac:picMkLst>
            <pc:docMk/>
            <pc:sldMk cId="664655218" sldId="257"/>
            <ac:picMk id="25" creationId="{131CAC78-CE86-4652-9787-555693DE4002}"/>
          </ac:picMkLst>
        </pc:picChg>
        <pc:picChg chg="add mod">
          <ac:chgData name="KIKSTRA Jarmo" userId="7fcb8be3-c31a-4394-a3dd-a150ef08396c" providerId="ADAL" clId="{2BF848F0-C7F7-465E-A147-F094CDBF0957}" dt="2021-05-31T08:09:17.754" v="1795" actId="1038"/>
          <ac:picMkLst>
            <pc:docMk/>
            <pc:sldMk cId="664655218" sldId="257"/>
            <ac:picMk id="40" creationId="{1B2839A2-356C-458D-A5CC-59E7F5A064AB}"/>
          </ac:picMkLst>
        </pc:picChg>
      </pc:sldChg>
      <pc:sldChg chg="modSp new mod modNotesTx">
        <pc:chgData name="KIKSTRA Jarmo" userId="7fcb8be3-c31a-4394-a3dd-a150ef08396c" providerId="ADAL" clId="{2BF848F0-C7F7-465E-A147-F094CDBF0957}" dt="2021-06-07T13:19:37.957" v="9373" actId="20577"/>
        <pc:sldMkLst>
          <pc:docMk/>
          <pc:sldMk cId="2444571137" sldId="258"/>
        </pc:sldMkLst>
        <pc:spChg chg="mod">
          <ac:chgData name="KIKSTRA Jarmo" userId="7fcb8be3-c31a-4394-a3dd-a150ef08396c" providerId="ADAL" clId="{2BF848F0-C7F7-465E-A147-F094CDBF0957}" dt="2021-05-31T07:43:39.843" v="229" actId="20577"/>
          <ac:spMkLst>
            <pc:docMk/>
            <pc:sldMk cId="2444571137" sldId="258"/>
            <ac:spMk id="3" creationId="{ED9F02C8-68BF-4A9D-A351-7CC24C364036}"/>
          </ac:spMkLst>
        </pc:spChg>
        <pc:spChg chg="mod">
          <ac:chgData name="KIKSTRA Jarmo" userId="7fcb8be3-c31a-4394-a3dd-a150ef08396c" providerId="ADAL" clId="{2BF848F0-C7F7-465E-A147-F094CDBF0957}" dt="2021-06-07T13:19:37.957" v="9373" actId="20577"/>
          <ac:spMkLst>
            <pc:docMk/>
            <pc:sldMk cId="2444571137" sldId="258"/>
            <ac:spMk id="4" creationId="{2049B8A0-9F6E-4E07-B48A-78134646E2E8}"/>
          </ac:spMkLst>
        </pc:spChg>
      </pc:sldChg>
      <pc:sldChg chg="addSp delSp modSp new mod modClrScheme chgLayout">
        <pc:chgData name="KIKSTRA Jarmo" userId="7fcb8be3-c31a-4394-a3dd-a150ef08396c" providerId="ADAL" clId="{2BF848F0-C7F7-465E-A147-F094CDBF0957}" dt="2021-06-07T14:29:51.483" v="13314" actId="1076"/>
        <pc:sldMkLst>
          <pc:docMk/>
          <pc:sldMk cId="2269549546" sldId="259"/>
        </pc:sldMkLst>
        <pc:spChg chg="mod ord">
          <ac:chgData name="KIKSTRA Jarmo" userId="7fcb8be3-c31a-4394-a3dd-a150ef08396c" providerId="ADAL" clId="{2BF848F0-C7F7-465E-A147-F094CDBF0957}" dt="2021-05-31T07:44:08.707" v="231" actId="700"/>
          <ac:spMkLst>
            <pc:docMk/>
            <pc:sldMk cId="2269549546" sldId="259"/>
            <ac:spMk id="2" creationId="{7A35135F-9827-4220-B8EF-B3E6104AACE9}"/>
          </ac:spMkLst>
        </pc:spChg>
        <pc:spChg chg="del">
          <ac:chgData name="KIKSTRA Jarmo" userId="7fcb8be3-c31a-4394-a3dd-a150ef08396c" providerId="ADAL" clId="{2BF848F0-C7F7-465E-A147-F094CDBF0957}" dt="2021-05-31T07:44:08.707" v="231" actId="700"/>
          <ac:spMkLst>
            <pc:docMk/>
            <pc:sldMk cId="2269549546" sldId="259"/>
            <ac:spMk id="3" creationId="{716AEE0F-DCE7-46BB-9AF5-8AED82151FE1}"/>
          </ac:spMkLst>
        </pc:spChg>
        <pc:spChg chg="del">
          <ac:chgData name="KIKSTRA Jarmo" userId="7fcb8be3-c31a-4394-a3dd-a150ef08396c" providerId="ADAL" clId="{2BF848F0-C7F7-465E-A147-F094CDBF0957}" dt="2021-05-31T07:44:08.707" v="231" actId="700"/>
          <ac:spMkLst>
            <pc:docMk/>
            <pc:sldMk cId="2269549546" sldId="259"/>
            <ac:spMk id="4" creationId="{E64B8987-1359-4E31-B9A8-8C1EC9E5AA21}"/>
          </ac:spMkLst>
        </pc:spChg>
        <pc:spChg chg="del mod ord">
          <ac:chgData name="KIKSTRA Jarmo" userId="7fcb8be3-c31a-4394-a3dd-a150ef08396c" providerId="ADAL" clId="{2BF848F0-C7F7-465E-A147-F094CDBF0957}" dt="2021-05-31T07:44:08.707" v="231" actId="700"/>
          <ac:spMkLst>
            <pc:docMk/>
            <pc:sldMk cId="2269549546" sldId="259"/>
            <ac:spMk id="5" creationId="{CFFEF217-5585-413F-8337-FC21586EDD73}"/>
          </ac:spMkLst>
        </pc:spChg>
        <pc:spChg chg="add mod ord">
          <ac:chgData name="KIKSTRA Jarmo" userId="7fcb8be3-c31a-4394-a3dd-a150ef08396c" providerId="ADAL" clId="{2BF848F0-C7F7-465E-A147-F094CDBF0957}" dt="2021-05-31T09:49:12.288" v="3700" actId="5793"/>
          <ac:spMkLst>
            <pc:docMk/>
            <pc:sldMk cId="2269549546" sldId="259"/>
            <ac:spMk id="6" creationId="{8EA10417-31F1-46E3-83BF-980326A56F84}"/>
          </ac:spMkLst>
        </pc:spChg>
        <pc:spChg chg="add mod">
          <ac:chgData name="KIKSTRA Jarmo" userId="7fcb8be3-c31a-4394-a3dd-a150ef08396c" providerId="ADAL" clId="{2BF848F0-C7F7-465E-A147-F094CDBF0957}" dt="2021-06-06T23:52:47.953" v="9339" actId="20577"/>
          <ac:spMkLst>
            <pc:docMk/>
            <pc:sldMk cId="2269549546" sldId="259"/>
            <ac:spMk id="8" creationId="{6F245B97-D6B9-4F94-9E4B-36E7B54FFF6E}"/>
          </ac:spMkLst>
        </pc:spChg>
        <pc:picChg chg="mod">
          <ac:chgData name="KIKSTRA Jarmo" userId="7fcb8be3-c31a-4394-a3dd-a150ef08396c" providerId="ADAL" clId="{2BF848F0-C7F7-465E-A147-F094CDBF0957}" dt="2021-06-07T14:29:51.483" v="13314" actId="1076"/>
          <ac:picMkLst>
            <pc:docMk/>
            <pc:sldMk cId="2269549546" sldId="259"/>
            <ac:picMk id="3" creationId="{B9714C61-DCAE-4A83-8B63-1979C1539F6D}"/>
          </ac:picMkLst>
        </pc:picChg>
      </pc:sldChg>
      <pc:sldChg chg="addSp delSp modSp new mod modClrScheme chgLayout">
        <pc:chgData name="KIKSTRA Jarmo" userId="7fcb8be3-c31a-4394-a3dd-a150ef08396c" providerId="ADAL" clId="{2BF848F0-C7F7-465E-A147-F094CDBF0957}" dt="2021-06-06T22:07:58.845" v="5825" actId="20577"/>
        <pc:sldMkLst>
          <pc:docMk/>
          <pc:sldMk cId="186202642" sldId="260"/>
        </pc:sldMkLst>
        <pc:spChg chg="mod ord">
          <ac:chgData name="KIKSTRA Jarmo" userId="7fcb8be3-c31a-4394-a3dd-a150ef08396c" providerId="ADAL" clId="{2BF848F0-C7F7-465E-A147-F094CDBF0957}" dt="2021-05-31T10:08:10.828" v="4355" actId="700"/>
          <ac:spMkLst>
            <pc:docMk/>
            <pc:sldMk cId="186202642" sldId="260"/>
            <ac:spMk id="2" creationId="{DFFA5A6D-76D6-4B1B-A09F-CCC24562944D}"/>
          </ac:spMkLst>
        </pc:spChg>
        <pc:spChg chg="mod ord">
          <ac:chgData name="KIKSTRA Jarmo" userId="7fcb8be3-c31a-4394-a3dd-a150ef08396c" providerId="ADAL" clId="{2BF848F0-C7F7-465E-A147-F094CDBF0957}" dt="2021-05-31T10:08:10.828" v="4355" actId="700"/>
          <ac:spMkLst>
            <pc:docMk/>
            <pc:sldMk cId="186202642" sldId="260"/>
            <ac:spMk id="3" creationId="{AD7B8D10-5493-40A4-B01F-A7D1124633E3}"/>
          </ac:spMkLst>
        </pc:spChg>
        <pc:spChg chg="del mod ord">
          <ac:chgData name="KIKSTRA Jarmo" userId="7fcb8be3-c31a-4394-a3dd-a150ef08396c" providerId="ADAL" clId="{2BF848F0-C7F7-465E-A147-F094CDBF0957}" dt="2021-05-31T10:06:12.127" v="4206" actId="26606"/>
          <ac:spMkLst>
            <pc:docMk/>
            <pc:sldMk cId="186202642" sldId="260"/>
            <ac:spMk id="4" creationId="{3E098E3A-0544-4E91-9B9D-73B8873BC205}"/>
          </ac:spMkLst>
        </pc:spChg>
        <pc:spChg chg="del">
          <ac:chgData name="KIKSTRA Jarmo" userId="7fcb8be3-c31a-4394-a3dd-a150ef08396c" providerId="ADAL" clId="{2BF848F0-C7F7-465E-A147-F094CDBF0957}" dt="2021-05-31T10:00:28.443" v="4024" actId="700"/>
          <ac:spMkLst>
            <pc:docMk/>
            <pc:sldMk cId="186202642" sldId="260"/>
            <ac:spMk id="5" creationId="{351BEE0F-5F0E-40C4-9DF7-2580FCD2109B}"/>
          </ac:spMkLst>
        </pc:spChg>
        <pc:spChg chg="add del mod">
          <ac:chgData name="KIKSTRA Jarmo" userId="7fcb8be3-c31a-4394-a3dd-a150ef08396c" providerId="ADAL" clId="{2BF848F0-C7F7-465E-A147-F094CDBF0957}" dt="2021-05-31T10:08:10.828" v="4355" actId="700"/>
          <ac:spMkLst>
            <pc:docMk/>
            <pc:sldMk cId="186202642" sldId="260"/>
            <ac:spMk id="10" creationId="{3C59C846-C842-4F96-9CCF-B59E82420C44}"/>
          </ac:spMkLst>
        </pc:spChg>
        <pc:graphicFrameChg chg="add mod ord modGraphic">
          <ac:chgData name="KIKSTRA Jarmo" userId="7fcb8be3-c31a-4394-a3dd-a150ef08396c" providerId="ADAL" clId="{2BF848F0-C7F7-465E-A147-F094CDBF0957}" dt="2021-06-06T22:07:58.845" v="5825" actId="20577"/>
          <ac:graphicFrameMkLst>
            <pc:docMk/>
            <pc:sldMk cId="186202642" sldId="260"/>
            <ac:graphicFrameMk id="6" creationId="{1E0E875C-0F2E-4A89-947B-E30E9BE0B3C2}"/>
          </ac:graphicFrameMkLst>
        </pc:graphicFrameChg>
      </pc:sldChg>
      <pc:sldChg chg="new del">
        <pc:chgData name="KIKSTRA Jarmo" userId="7fcb8be3-c31a-4394-a3dd-a150ef08396c" providerId="ADAL" clId="{2BF848F0-C7F7-465E-A147-F094CDBF0957}" dt="2021-05-31T07:59:10.304" v="693" actId="47"/>
        <pc:sldMkLst>
          <pc:docMk/>
          <pc:sldMk cId="1170332602" sldId="261"/>
        </pc:sldMkLst>
      </pc:sldChg>
      <pc:sldChg chg="addSp delSp modSp add del mod ord">
        <pc:chgData name="KIKSTRA Jarmo" userId="7fcb8be3-c31a-4394-a3dd-a150ef08396c" providerId="ADAL" clId="{2BF848F0-C7F7-465E-A147-F094CDBF0957}" dt="2021-05-31T09:33:34.342" v="2548" actId="47"/>
        <pc:sldMkLst>
          <pc:docMk/>
          <pc:sldMk cId="2790497950" sldId="290"/>
        </pc:sldMkLst>
        <pc:spChg chg="mod">
          <ac:chgData name="KIKSTRA Jarmo" userId="7fcb8be3-c31a-4394-a3dd-a150ef08396c" providerId="ADAL" clId="{2BF848F0-C7F7-465E-A147-F094CDBF0957}" dt="2021-05-31T08:28:26.154" v="2013" actId="114"/>
          <ac:spMkLst>
            <pc:docMk/>
            <pc:sldMk cId="2790497950" sldId="290"/>
            <ac:spMk id="3" creationId="{A41D68C1-064E-4E90-A21E-A77131F032FC}"/>
          </ac:spMkLst>
        </pc:spChg>
        <pc:spChg chg="add mod">
          <ac:chgData name="KIKSTRA Jarmo" userId="7fcb8be3-c31a-4394-a3dd-a150ef08396c" providerId="ADAL" clId="{2BF848F0-C7F7-465E-A147-F094CDBF0957}" dt="2021-05-31T08:28:01.448" v="1988" actId="1076"/>
          <ac:spMkLst>
            <pc:docMk/>
            <pc:sldMk cId="2790497950" sldId="290"/>
            <ac:spMk id="9" creationId="{EB965D5D-B994-4759-ABC7-D1F3762A53DD}"/>
          </ac:spMkLst>
        </pc:spChg>
        <pc:picChg chg="del">
          <ac:chgData name="KIKSTRA Jarmo" userId="7fcb8be3-c31a-4394-a3dd-a150ef08396c" providerId="ADAL" clId="{2BF848F0-C7F7-465E-A147-F094CDBF0957}" dt="2021-05-31T08:27:44.745" v="1985" actId="478"/>
          <ac:picMkLst>
            <pc:docMk/>
            <pc:sldMk cId="2790497950" sldId="290"/>
            <ac:picMk id="8" creationId="{BF87B1AF-4A4D-4B65-9B63-B94FA51B9FE4}"/>
          </ac:picMkLst>
        </pc:picChg>
        <pc:picChg chg="del">
          <ac:chgData name="KIKSTRA Jarmo" userId="7fcb8be3-c31a-4394-a3dd-a150ef08396c" providerId="ADAL" clId="{2BF848F0-C7F7-465E-A147-F094CDBF0957}" dt="2021-05-31T08:27:45.365" v="1986" actId="478"/>
          <ac:picMkLst>
            <pc:docMk/>
            <pc:sldMk cId="2790497950" sldId="290"/>
            <ac:picMk id="10" creationId="{80D6CF9C-BA09-47EA-8B7F-F12D5F5AFCB9}"/>
          </ac:picMkLst>
        </pc:picChg>
      </pc:sldChg>
      <pc:sldChg chg="addSp modSp add mod ord">
        <pc:chgData name="KIKSTRA Jarmo" userId="7fcb8be3-c31a-4394-a3dd-a150ef08396c" providerId="ADAL" clId="{2BF848F0-C7F7-465E-A147-F094CDBF0957}" dt="2021-05-31T09:26:06.446" v="2476" actId="14100"/>
        <pc:sldMkLst>
          <pc:docMk/>
          <pc:sldMk cId="1309571016" sldId="291"/>
        </pc:sldMkLst>
        <pc:spChg chg="mod">
          <ac:chgData name="KIKSTRA Jarmo" userId="7fcb8be3-c31a-4394-a3dd-a150ef08396c" providerId="ADAL" clId="{2BF848F0-C7F7-465E-A147-F094CDBF0957}" dt="2021-05-31T08:39:50.944" v="2054" actId="20577"/>
          <ac:spMkLst>
            <pc:docMk/>
            <pc:sldMk cId="1309571016" sldId="291"/>
            <ac:spMk id="3" creationId="{DD2772DC-5FA8-4386-9983-B4A708BFED27}"/>
          </ac:spMkLst>
        </pc:spChg>
        <pc:spChg chg="mod">
          <ac:chgData name="KIKSTRA Jarmo" userId="7fcb8be3-c31a-4394-a3dd-a150ef08396c" providerId="ADAL" clId="{2BF848F0-C7F7-465E-A147-F094CDBF0957}" dt="2021-05-31T08:40:49.567" v="2061" actId="20577"/>
          <ac:spMkLst>
            <pc:docMk/>
            <pc:sldMk cId="1309571016" sldId="291"/>
            <ac:spMk id="17" creationId="{E55CCBB2-12BB-4311-AD08-35CA70A7E2CF}"/>
          </ac:spMkLst>
        </pc:spChg>
        <pc:picChg chg="add mod modCrop">
          <ac:chgData name="KIKSTRA Jarmo" userId="7fcb8be3-c31a-4394-a3dd-a150ef08396c" providerId="ADAL" clId="{2BF848F0-C7F7-465E-A147-F094CDBF0957}" dt="2021-05-31T09:26:06.446" v="2476" actId="14100"/>
          <ac:picMkLst>
            <pc:docMk/>
            <pc:sldMk cId="1309571016" sldId="291"/>
            <ac:picMk id="22" creationId="{640C8B86-BC71-4C78-BA8B-3D4BB4DD60A4}"/>
          </ac:picMkLst>
        </pc:picChg>
      </pc:sldChg>
      <pc:sldChg chg="add ord modNotesTx">
        <pc:chgData name="KIKSTRA Jarmo" userId="7fcb8be3-c31a-4394-a3dd-a150ef08396c" providerId="ADAL" clId="{2BF848F0-C7F7-465E-A147-F094CDBF0957}" dt="2021-06-07T14:26:04.931" v="12713" actId="20577"/>
        <pc:sldMkLst>
          <pc:docMk/>
          <pc:sldMk cId="2975899977" sldId="292"/>
        </pc:sldMkLst>
      </pc:sldChg>
      <pc:sldChg chg="modSp add mod">
        <pc:chgData name="KIKSTRA Jarmo" userId="7fcb8be3-c31a-4394-a3dd-a150ef08396c" providerId="ADAL" clId="{2BF848F0-C7F7-465E-A147-F094CDBF0957}" dt="2021-05-31T08:27:08.046" v="1933" actId="20577"/>
        <pc:sldMkLst>
          <pc:docMk/>
          <pc:sldMk cId="2667229029" sldId="295"/>
        </pc:sldMkLst>
        <pc:spChg chg="mod">
          <ac:chgData name="KIKSTRA Jarmo" userId="7fcb8be3-c31a-4394-a3dd-a150ef08396c" providerId="ADAL" clId="{2BF848F0-C7F7-465E-A147-F094CDBF0957}" dt="2021-05-31T08:27:08.046" v="1933" actId="20577"/>
          <ac:spMkLst>
            <pc:docMk/>
            <pc:sldMk cId="2667229029" sldId="295"/>
            <ac:spMk id="3" creationId="{A825D6A1-00A9-474A-8C4C-618112EB7734}"/>
          </ac:spMkLst>
        </pc:spChg>
      </pc:sldChg>
      <pc:sldChg chg="addSp delSp modSp add mod">
        <pc:chgData name="KIKSTRA Jarmo" userId="7fcb8be3-c31a-4394-a3dd-a150ef08396c" providerId="ADAL" clId="{2BF848F0-C7F7-465E-A147-F094CDBF0957}" dt="2021-05-31T08:27:12.325" v="1934"/>
        <pc:sldMkLst>
          <pc:docMk/>
          <pc:sldMk cId="1297915611" sldId="296"/>
        </pc:sldMkLst>
        <pc:spChg chg="mod">
          <ac:chgData name="KIKSTRA Jarmo" userId="7fcb8be3-c31a-4394-a3dd-a150ef08396c" providerId="ADAL" clId="{2BF848F0-C7F7-465E-A147-F094CDBF0957}" dt="2021-05-31T08:27:12.325" v="1934"/>
          <ac:spMkLst>
            <pc:docMk/>
            <pc:sldMk cId="1297915611" sldId="296"/>
            <ac:spMk id="3" creationId="{A825D6A1-00A9-474A-8C4C-618112EB7734}"/>
          </ac:spMkLst>
        </pc:spChg>
        <pc:picChg chg="add del mod">
          <ac:chgData name="KIKSTRA Jarmo" userId="7fcb8be3-c31a-4394-a3dd-a150ef08396c" providerId="ADAL" clId="{2BF848F0-C7F7-465E-A147-F094CDBF0957}" dt="2021-05-31T08:22:44.687" v="1844" actId="478"/>
          <ac:picMkLst>
            <pc:docMk/>
            <pc:sldMk cId="1297915611" sldId="296"/>
            <ac:picMk id="12" creationId="{4FC83178-6752-4440-ACB8-4890A68A5EFB}"/>
          </ac:picMkLst>
        </pc:picChg>
        <pc:picChg chg="mod">
          <ac:chgData name="KIKSTRA Jarmo" userId="7fcb8be3-c31a-4394-a3dd-a150ef08396c" providerId="ADAL" clId="{2BF848F0-C7F7-465E-A147-F094CDBF0957}" dt="2021-05-31T08:22:37.391" v="1841" actId="1076"/>
          <ac:picMkLst>
            <pc:docMk/>
            <pc:sldMk cId="1297915611" sldId="296"/>
            <ac:picMk id="13" creationId="{7E288766-FA45-4D83-AB73-4D4BCAA3F57E}"/>
          </ac:picMkLst>
        </pc:picChg>
        <pc:picChg chg="add mod">
          <ac:chgData name="KIKSTRA Jarmo" userId="7fcb8be3-c31a-4394-a3dd-a150ef08396c" providerId="ADAL" clId="{2BF848F0-C7F7-465E-A147-F094CDBF0957}" dt="2021-05-31T08:23:10.813" v="1848" actId="14100"/>
          <ac:picMkLst>
            <pc:docMk/>
            <pc:sldMk cId="1297915611" sldId="296"/>
            <ac:picMk id="14" creationId="{16690CCB-B5AB-4D32-9220-C360FD8A0EB9}"/>
          </ac:picMkLst>
        </pc:picChg>
        <pc:picChg chg="del">
          <ac:chgData name="KIKSTRA Jarmo" userId="7fcb8be3-c31a-4394-a3dd-a150ef08396c" providerId="ADAL" clId="{2BF848F0-C7F7-465E-A147-F094CDBF0957}" dt="2021-05-31T08:22:06.526" v="1832" actId="478"/>
          <ac:picMkLst>
            <pc:docMk/>
            <pc:sldMk cId="1297915611" sldId="296"/>
            <ac:picMk id="15" creationId="{BFA78D63-6B6F-40E5-A2BA-A7ABCA4BA298}"/>
          </ac:picMkLst>
        </pc:picChg>
      </pc:sldChg>
      <pc:sldChg chg="addSp delSp modSp add mod">
        <pc:chgData name="KIKSTRA Jarmo" userId="7fcb8be3-c31a-4394-a3dd-a150ef08396c" providerId="ADAL" clId="{2BF848F0-C7F7-465E-A147-F094CDBF0957}" dt="2021-05-31T08:27:14.244" v="1935"/>
        <pc:sldMkLst>
          <pc:docMk/>
          <pc:sldMk cId="3331481219" sldId="297"/>
        </pc:sldMkLst>
        <pc:spChg chg="mod">
          <ac:chgData name="KIKSTRA Jarmo" userId="7fcb8be3-c31a-4394-a3dd-a150ef08396c" providerId="ADAL" clId="{2BF848F0-C7F7-465E-A147-F094CDBF0957}" dt="2021-05-31T08:27:14.244" v="1935"/>
          <ac:spMkLst>
            <pc:docMk/>
            <pc:sldMk cId="3331481219" sldId="297"/>
            <ac:spMk id="3" creationId="{A825D6A1-00A9-474A-8C4C-618112EB7734}"/>
          </ac:spMkLst>
        </pc:spChg>
        <pc:picChg chg="add mod modCrop">
          <ac:chgData name="KIKSTRA Jarmo" userId="7fcb8be3-c31a-4394-a3dd-a150ef08396c" providerId="ADAL" clId="{2BF848F0-C7F7-465E-A147-F094CDBF0957}" dt="2021-05-31T08:25:14.084" v="1913" actId="1076"/>
          <ac:picMkLst>
            <pc:docMk/>
            <pc:sldMk cId="3331481219" sldId="297"/>
            <ac:picMk id="14" creationId="{1A84FA2A-67D3-4A50-A4E7-6FFCE0FD5B61}"/>
          </ac:picMkLst>
        </pc:picChg>
        <pc:picChg chg="del">
          <ac:chgData name="KIKSTRA Jarmo" userId="7fcb8be3-c31a-4394-a3dd-a150ef08396c" providerId="ADAL" clId="{2BF848F0-C7F7-465E-A147-F094CDBF0957}" dt="2021-05-31T08:23:33.213" v="1851" actId="478"/>
          <ac:picMkLst>
            <pc:docMk/>
            <pc:sldMk cId="3331481219" sldId="297"/>
            <ac:picMk id="15" creationId="{74CD87C5-CD60-4959-BF51-202C3E6CAAC2}"/>
          </ac:picMkLst>
        </pc:picChg>
        <pc:picChg chg="del">
          <ac:chgData name="KIKSTRA Jarmo" userId="7fcb8be3-c31a-4394-a3dd-a150ef08396c" providerId="ADAL" clId="{2BF848F0-C7F7-465E-A147-F094CDBF0957}" dt="2021-05-31T08:23:33.783" v="1852" actId="478"/>
          <ac:picMkLst>
            <pc:docMk/>
            <pc:sldMk cId="3331481219" sldId="297"/>
            <ac:picMk id="16" creationId="{A25947EB-483B-45F7-968C-1F025D0E20A8}"/>
          </ac:picMkLst>
        </pc:picChg>
        <pc:picChg chg="del">
          <ac:chgData name="KIKSTRA Jarmo" userId="7fcb8be3-c31a-4394-a3dd-a150ef08396c" providerId="ADAL" clId="{2BF848F0-C7F7-465E-A147-F094CDBF0957}" dt="2021-05-31T08:23:29.815" v="1849" actId="478"/>
          <ac:picMkLst>
            <pc:docMk/>
            <pc:sldMk cId="3331481219" sldId="297"/>
            <ac:picMk id="17" creationId="{F03C2036-1B5E-4A96-8631-AAC45CB80EAC}"/>
          </ac:picMkLst>
        </pc:picChg>
        <pc:picChg chg="del">
          <ac:chgData name="KIKSTRA Jarmo" userId="7fcb8be3-c31a-4394-a3dd-a150ef08396c" providerId="ADAL" clId="{2BF848F0-C7F7-465E-A147-F094CDBF0957}" dt="2021-05-31T08:23:30.286" v="1850" actId="478"/>
          <ac:picMkLst>
            <pc:docMk/>
            <pc:sldMk cId="3331481219" sldId="297"/>
            <ac:picMk id="18" creationId="{244BE010-045A-4829-A6AE-FC9FE8543C24}"/>
          </ac:picMkLst>
        </pc:picChg>
        <pc:picChg chg="add mod modCrop">
          <ac:chgData name="KIKSTRA Jarmo" userId="7fcb8be3-c31a-4394-a3dd-a150ef08396c" providerId="ADAL" clId="{2BF848F0-C7F7-465E-A147-F094CDBF0957}" dt="2021-05-31T08:25:14.175" v="1916" actId="1076"/>
          <ac:picMkLst>
            <pc:docMk/>
            <pc:sldMk cId="3331481219" sldId="297"/>
            <ac:picMk id="19" creationId="{972B3882-B4C8-44F0-9749-937BD432796D}"/>
          </ac:picMkLst>
        </pc:picChg>
        <pc:picChg chg="add mod modCrop">
          <ac:chgData name="KIKSTRA Jarmo" userId="7fcb8be3-c31a-4394-a3dd-a150ef08396c" providerId="ADAL" clId="{2BF848F0-C7F7-465E-A147-F094CDBF0957}" dt="2021-05-31T08:25:14.206" v="1917" actId="1076"/>
          <ac:picMkLst>
            <pc:docMk/>
            <pc:sldMk cId="3331481219" sldId="297"/>
            <ac:picMk id="20" creationId="{CB64EEED-8596-4930-A60E-B9536B6FA977}"/>
          </ac:picMkLst>
        </pc:picChg>
        <pc:picChg chg="add mod modCrop">
          <ac:chgData name="KIKSTRA Jarmo" userId="7fcb8be3-c31a-4394-a3dd-a150ef08396c" providerId="ADAL" clId="{2BF848F0-C7F7-465E-A147-F094CDBF0957}" dt="2021-05-31T08:25:14.146" v="1915" actId="1076"/>
          <ac:picMkLst>
            <pc:docMk/>
            <pc:sldMk cId="3331481219" sldId="297"/>
            <ac:picMk id="21" creationId="{E784EC87-B494-480C-B392-9BA34B88661B}"/>
          </ac:picMkLst>
        </pc:picChg>
      </pc:sldChg>
      <pc:sldChg chg="addSp delSp modSp add mod modNotesTx">
        <pc:chgData name="KIKSTRA Jarmo" userId="7fcb8be3-c31a-4394-a3dd-a150ef08396c" providerId="ADAL" clId="{2BF848F0-C7F7-465E-A147-F094CDBF0957}" dt="2021-06-06T23:45:49.298" v="8929" actId="20577"/>
        <pc:sldMkLst>
          <pc:docMk/>
          <pc:sldMk cId="3781459349" sldId="298"/>
        </pc:sldMkLst>
        <pc:spChg chg="mod">
          <ac:chgData name="KIKSTRA Jarmo" userId="7fcb8be3-c31a-4394-a3dd-a150ef08396c" providerId="ADAL" clId="{2BF848F0-C7F7-465E-A147-F094CDBF0957}" dt="2021-05-31T08:27:16.715" v="1936"/>
          <ac:spMkLst>
            <pc:docMk/>
            <pc:sldMk cId="3781459349" sldId="298"/>
            <ac:spMk id="3" creationId="{A825D6A1-00A9-474A-8C4C-618112EB7734}"/>
          </ac:spMkLst>
        </pc:spChg>
        <pc:picChg chg="del mod">
          <ac:chgData name="KIKSTRA Jarmo" userId="7fcb8be3-c31a-4394-a3dd-a150ef08396c" providerId="ADAL" clId="{2BF848F0-C7F7-465E-A147-F094CDBF0957}" dt="2021-05-31T08:26:22.662" v="1920" actId="478"/>
          <ac:picMkLst>
            <pc:docMk/>
            <pc:sldMk cId="3781459349" sldId="298"/>
            <ac:picMk id="12" creationId="{232E967D-0396-4351-AB16-94EFF836E686}"/>
          </ac:picMkLst>
        </pc:picChg>
        <pc:picChg chg="add mod modCrop">
          <ac:chgData name="KIKSTRA Jarmo" userId="7fcb8be3-c31a-4394-a3dd-a150ef08396c" providerId="ADAL" clId="{2BF848F0-C7F7-465E-A147-F094CDBF0957}" dt="2021-05-31T08:26:43.997" v="1924" actId="14100"/>
          <ac:picMkLst>
            <pc:docMk/>
            <pc:sldMk cId="3781459349" sldId="298"/>
            <ac:picMk id="14" creationId="{47A2ECBF-1174-4D2C-AB59-7E8DAD4FA69D}"/>
          </ac:picMkLst>
        </pc:picChg>
      </pc:sldChg>
      <pc:sldChg chg="new del ord">
        <pc:chgData name="KIKSTRA Jarmo" userId="7fcb8be3-c31a-4394-a3dd-a150ef08396c" providerId="ADAL" clId="{2BF848F0-C7F7-465E-A147-F094CDBF0957}" dt="2021-05-31T09:33:37.221" v="2550" actId="47"/>
        <pc:sldMkLst>
          <pc:docMk/>
          <pc:sldMk cId="2628315395" sldId="299"/>
        </pc:sldMkLst>
      </pc:sldChg>
      <pc:sldChg chg="add">
        <pc:chgData name="KIKSTRA Jarmo" userId="7fcb8be3-c31a-4394-a3dd-a150ef08396c" providerId="ADAL" clId="{2BF848F0-C7F7-465E-A147-F094CDBF0957}" dt="2021-05-31T08:01:30.627" v="859"/>
        <pc:sldMkLst>
          <pc:docMk/>
          <pc:sldMk cId="2909977043" sldId="300"/>
        </pc:sldMkLst>
      </pc:sldChg>
      <pc:sldChg chg="addSp delSp modSp add mod ord modClrScheme delAnim modAnim modShow chgLayout">
        <pc:chgData name="KIKSTRA Jarmo" userId="7fcb8be3-c31a-4394-a3dd-a150ef08396c" providerId="ADAL" clId="{2BF848F0-C7F7-465E-A147-F094CDBF0957}" dt="2021-06-06T22:39:11.907" v="8133" actId="729"/>
        <pc:sldMkLst>
          <pc:docMk/>
          <pc:sldMk cId="2187335809" sldId="301"/>
        </pc:sldMkLst>
        <pc:spChg chg="mod ord">
          <ac:chgData name="KIKSTRA Jarmo" userId="7fcb8be3-c31a-4394-a3dd-a150ef08396c" providerId="ADAL" clId="{2BF848F0-C7F7-465E-A147-F094CDBF0957}" dt="2021-05-31T09:54:20.457" v="3963" actId="26606"/>
          <ac:spMkLst>
            <pc:docMk/>
            <pc:sldMk cId="2187335809" sldId="301"/>
            <ac:spMk id="2" creationId="{FB96AB3E-F180-4431-ABBF-DACE86FBEC25}"/>
          </ac:spMkLst>
        </pc:spChg>
        <pc:spChg chg="mod ord">
          <ac:chgData name="KIKSTRA Jarmo" userId="7fcb8be3-c31a-4394-a3dd-a150ef08396c" providerId="ADAL" clId="{2BF848F0-C7F7-465E-A147-F094CDBF0957}" dt="2021-05-31T09:54:20.457" v="3963" actId="26606"/>
          <ac:spMkLst>
            <pc:docMk/>
            <pc:sldMk cId="2187335809" sldId="301"/>
            <ac:spMk id="3" creationId="{DD2772DC-5FA8-4386-9983-B4A708BFED27}"/>
          </ac:spMkLst>
        </pc:spChg>
        <pc:spChg chg="del">
          <ac:chgData name="KIKSTRA Jarmo" userId="7fcb8be3-c31a-4394-a3dd-a150ef08396c" providerId="ADAL" clId="{2BF848F0-C7F7-465E-A147-F094CDBF0957}" dt="2021-05-31T08:03:19.157" v="937" actId="478"/>
          <ac:spMkLst>
            <pc:docMk/>
            <pc:sldMk cId="2187335809" sldId="301"/>
            <ac:spMk id="4" creationId="{C71EB396-0D4F-4B63-96BF-23AED980FF59}"/>
          </ac:spMkLst>
        </pc:spChg>
        <pc:spChg chg="mod ord modVis">
          <ac:chgData name="KIKSTRA Jarmo" userId="7fcb8be3-c31a-4394-a3dd-a150ef08396c" providerId="ADAL" clId="{2BF848F0-C7F7-465E-A147-F094CDBF0957}" dt="2021-05-31T09:54:20.457" v="3963" actId="26606"/>
          <ac:spMkLst>
            <pc:docMk/>
            <pc:sldMk cId="2187335809" sldId="301"/>
            <ac:spMk id="6" creationId="{EFB19E12-D61C-479B-AF62-53D9F9BC66A8}"/>
          </ac:spMkLst>
        </pc:spChg>
        <pc:spChg chg="add del mod">
          <ac:chgData name="KIKSTRA Jarmo" userId="7fcb8be3-c31a-4394-a3dd-a150ef08396c" providerId="ADAL" clId="{2BF848F0-C7F7-465E-A147-F094CDBF0957}" dt="2021-05-31T08:55:49.859" v="2221"/>
          <ac:spMkLst>
            <pc:docMk/>
            <pc:sldMk cId="2187335809" sldId="301"/>
            <ac:spMk id="8" creationId="{ACAFBE4B-8821-4AC9-8CB0-E15E5B74ED28}"/>
          </ac:spMkLst>
        </pc:spChg>
        <pc:spChg chg="del">
          <ac:chgData name="KIKSTRA Jarmo" userId="7fcb8be3-c31a-4394-a3dd-a150ef08396c" providerId="ADAL" clId="{2BF848F0-C7F7-465E-A147-F094CDBF0957}" dt="2021-05-31T08:03:17.381" v="936" actId="478"/>
          <ac:spMkLst>
            <pc:docMk/>
            <pc:sldMk cId="2187335809" sldId="301"/>
            <ac:spMk id="17" creationId="{E55CCBB2-12BB-4311-AD08-35CA70A7E2CF}"/>
          </ac:spMkLst>
        </pc:spChg>
        <pc:spChg chg="del">
          <ac:chgData name="KIKSTRA Jarmo" userId="7fcb8be3-c31a-4394-a3dd-a150ef08396c" providerId="ADAL" clId="{2BF848F0-C7F7-465E-A147-F094CDBF0957}" dt="2021-05-31T08:03:13.807" v="935" actId="478"/>
          <ac:spMkLst>
            <pc:docMk/>
            <pc:sldMk cId="2187335809" sldId="301"/>
            <ac:spMk id="18" creationId="{220F5EC3-6B24-4EE5-A0F2-A6E64EE42E74}"/>
          </ac:spMkLst>
        </pc:spChg>
        <pc:spChg chg="del">
          <ac:chgData name="KIKSTRA Jarmo" userId="7fcb8be3-c31a-4394-a3dd-a150ef08396c" providerId="ADAL" clId="{2BF848F0-C7F7-465E-A147-F094CDBF0957}" dt="2021-05-31T08:03:13.807" v="935" actId="478"/>
          <ac:spMkLst>
            <pc:docMk/>
            <pc:sldMk cId="2187335809" sldId="301"/>
            <ac:spMk id="20" creationId="{EE569CE7-EE84-4449-9179-A5DD0B6C45B0}"/>
          </ac:spMkLst>
        </pc:spChg>
        <pc:spChg chg="add del mod">
          <ac:chgData name="KIKSTRA Jarmo" userId="7fcb8be3-c31a-4394-a3dd-a150ef08396c" providerId="ADAL" clId="{2BF848F0-C7F7-465E-A147-F094CDBF0957}" dt="2021-05-31T09:32:35.053" v="2478" actId="478"/>
          <ac:spMkLst>
            <pc:docMk/>
            <pc:sldMk cId="2187335809" sldId="301"/>
            <ac:spMk id="27" creationId="{F650EA15-74E4-46AC-98E0-4A8802AFC1B7}"/>
          </ac:spMkLst>
        </pc:spChg>
        <pc:spChg chg="add del mod">
          <ac:chgData name="KIKSTRA Jarmo" userId="7fcb8be3-c31a-4394-a3dd-a150ef08396c" providerId="ADAL" clId="{2BF848F0-C7F7-465E-A147-F094CDBF0957}" dt="2021-05-31T09:32:35.053" v="2478" actId="478"/>
          <ac:spMkLst>
            <pc:docMk/>
            <pc:sldMk cId="2187335809" sldId="301"/>
            <ac:spMk id="29" creationId="{DA9A1EC8-0DAE-46AF-848B-DEF0B469A696}"/>
          </ac:spMkLst>
        </pc:spChg>
        <pc:spChg chg="add del mod">
          <ac:chgData name="KIKSTRA Jarmo" userId="7fcb8be3-c31a-4394-a3dd-a150ef08396c" providerId="ADAL" clId="{2BF848F0-C7F7-465E-A147-F094CDBF0957}" dt="2021-05-31T09:32:36.769" v="2479" actId="478"/>
          <ac:spMkLst>
            <pc:docMk/>
            <pc:sldMk cId="2187335809" sldId="301"/>
            <ac:spMk id="31" creationId="{CAC10F26-25D6-42CB-8BE5-E99DBD0E24C2}"/>
          </ac:spMkLst>
        </pc:spChg>
        <pc:spChg chg="add del mod">
          <ac:chgData name="KIKSTRA Jarmo" userId="7fcb8be3-c31a-4394-a3dd-a150ef08396c" providerId="ADAL" clId="{2BF848F0-C7F7-465E-A147-F094CDBF0957}" dt="2021-05-31T09:32:35.053" v="2478" actId="478"/>
          <ac:spMkLst>
            <pc:docMk/>
            <pc:sldMk cId="2187335809" sldId="301"/>
            <ac:spMk id="33" creationId="{6C31B360-4068-44BD-B0D6-5DAA145EA2EC}"/>
          </ac:spMkLst>
        </pc:spChg>
        <pc:spChg chg="add del mod">
          <ac:chgData name="KIKSTRA Jarmo" userId="7fcb8be3-c31a-4394-a3dd-a150ef08396c" providerId="ADAL" clId="{2BF848F0-C7F7-465E-A147-F094CDBF0957}" dt="2021-05-31T09:32:35.053" v="2478" actId="478"/>
          <ac:spMkLst>
            <pc:docMk/>
            <pc:sldMk cId="2187335809" sldId="301"/>
            <ac:spMk id="34" creationId="{0DD2233F-19D0-471E-B341-F38BBA11C74F}"/>
          </ac:spMkLst>
        </pc:spChg>
        <pc:spChg chg="add del mod">
          <ac:chgData name="KIKSTRA Jarmo" userId="7fcb8be3-c31a-4394-a3dd-a150ef08396c" providerId="ADAL" clId="{2BF848F0-C7F7-465E-A147-F094CDBF0957}" dt="2021-05-31T09:32:35.053" v="2478" actId="478"/>
          <ac:spMkLst>
            <pc:docMk/>
            <pc:sldMk cId="2187335809" sldId="301"/>
            <ac:spMk id="37" creationId="{DBCB13E4-67E1-4FA7-B5C2-83592A872F71}"/>
          </ac:spMkLst>
        </pc:spChg>
        <pc:spChg chg="add del mod">
          <ac:chgData name="KIKSTRA Jarmo" userId="7fcb8be3-c31a-4394-a3dd-a150ef08396c" providerId="ADAL" clId="{2BF848F0-C7F7-465E-A147-F094CDBF0957}" dt="2021-05-31T09:32:35.053" v="2478" actId="478"/>
          <ac:spMkLst>
            <pc:docMk/>
            <pc:sldMk cId="2187335809" sldId="301"/>
            <ac:spMk id="39" creationId="{A7CFE630-2BC8-4F65-9537-7FA686B7110A}"/>
          </ac:spMkLst>
        </pc:spChg>
        <pc:spChg chg="add del mod">
          <ac:chgData name="KIKSTRA Jarmo" userId="7fcb8be3-c31a-4394-a3dd-a150ef08396c" providerId="ADAL" clId="{2BF848F0-C7F7-465E-A147-F094CDBF0957}" dt="2021-05-31T09:32:35.053" v="2478" actId="478"/>
          <ac:spMkLst>
            <pc:docMk/>
            <pc:sldMk cId="2187335809" sldId="301"/>
            <ac:spMk id="51" creationId="{DC47DE6E-D8F6-47D2-BBD4-86CE4BA00D61}"/>
          </ac:spMkLst>
        </pc:spChg>
        <pc:spChg chg="add del mod">
          <ac:chgData name="KIKSTRA Jarmo" userId="7fcb8be3-c31a-4394-a3dd-a150ef08396c" providerId="ADAL" clId="{2BF848F0-C7F7-465E-A147-F094CDBF0957}" dt="2021-05-31T09:32:35.053" v="2478" actId="478"/>
          <ac:spMkLst>
            <pc:docMk/>
            <pc:sldMk cId="2187335809" sldId="301"/>
            <ac:spMk id="65" creationId="{329729BF-A4E1-48D0-B3BD-1EAD7DA551C1}"/>
          </ac:spMkLst>
        </pc:spChg>
        <pc:spChg chg="add del mod">
          <ac:chgData name="KIKSTRA Jarmo" userId="7fcb8be3-c31a-4394-a3dd-a150ef08396c" providerId="ADAL" clId="{2BF848F0-C7F7-465E-A147-F094CDBF0957}" dt="2021-05-31T09:32:35.053" v="2478" actId="478"/>
          <ac:spMkLst>
            <pc:docMk/>
            <pc:sldMk cId="2187335809" sldId="301"/>
            <ac:spMk id="77" creationId="{B4402CA0-D72D-4D45-877B-30F5CC4DA090}"/>
          </ac:spMkLst>
        </pc:spChg>
        <pc:spChg chg="add del mod ord">
          <ac:chgData name="KIKSTRA Jarmo" userId="7fcb8be3-c31a-4394-a3dd-a150ef08396c" providerId="ADAL" clId="{2BF848F0-C7F7-465E-A147-F094CDBF0957}" dt="2021-05-31T09:54:20.457" v="3963" actId="26606"/>
          <ac:spMkLst>
            <pc:docMk/>
            <pc:sldMk cId="2187335809" sldId="301"/>
            <ac:spMk id="83" creationId="{CDE5E2ED-2D71-412B-B41B-C0CD31CB20B7}"/>
          </ac:spMkLst>
        </pc:spChg>
        <pc:spChg chg="add del mod">
          <ac:chgData name="KIKSTRA Jarmo" userId="7fcb8be3-c31a-4394-a3dd-a150ef08396c" providerId="ADAL" clId="{2BF848F0-C7F7-465E-A147-F094CDBF0957}" dt="2021-05-31T09:53:26.994" v="3954" actId="700"/>
          <ac:spMkLst>
            <pc:docMk/>
            <pc:sldMk cId="2187335809" sldId="301"/>
            <ac:spMk id="85" creationId="{129C683A-7F57-4D9B-90FA-41B2EC2C63FB}"/>
          </ac:spMkLst>
        </pc:spChg>
        <pc:grpChg chg="del">
          <ac:chgData name="KIKSTRA Jarmo" userId="7fcb8be3-c31a-4394-a3dd-a150ef08396c" providerId="ADAL" clId="{2BF848F0-C7F7-465E-A147-F094CDBF0957}" dt="2021-05-31T08:03:08.845" v="931" actId="478"/>
          <ac:grpSpMkLst>
            <pc:docMk/>
            <pc:sldMk cId="2187335809" sldId="301"/>
            <ac:grpSpMk id="14" creationId="{FCB56683-A020-4C21-B3A8-22B7C682BCD5}"/>
          </ac:grpSpMkLst>
        </pc:grpChg>
        <pc:grpChg chg="del mod">
          <ac:chgData name="KIKSTRA Jarmo" userId="7fcb8be3-c31a-4394-a3dd-a150ef08396c" providerId="ADAL" clId="{2BF848F0-C7F7-465E-A147-F094CDBF0957}" dt="2021-05-31T08:57:33.497" v="2233"/>
          <ac:grpSpMkLst>
            <pc:docMk/>
            <pc:sldMk cId="2187335809" sldId="301"/>
            <ac:grpSpMk id="24" creationId="{D80D3588-E07C-4B49-8AC3-51CF32371AEB}"/>
          </ac:grpSpMkLst>
        </pc:grpChg>
        <pc:grpChg chg="del mod">
          <ac:chgData name="KIKSTRA Jarmo" userId="7fcb8be3-c31a-4394-a3dd-a150ef08396c" providerId="ADAL" clId="{2BF848F0-C7F7-465E-A147-F094CDBF0957}" dt="2021-05-31T09:32:35.053" v="2478" actId="478"/>
          <ac:grpSpMkLst>
            <pc:docMk/>
            <pc:sldMk cId="2187335809" sldId="301"/>
            <ac:grpSpMk id="26" creationId="{0406B645-36BC-4F3B-AA28-D7FB714DDAA6}"/>
          </ac:grpSpMkLst>
        </pc:grpChg>
        <pc:graphicFrameChg chg="add del mod ord">
          <ac:chgData name="KIKSTRA Jarmo" userId="7fcb8be3-c31a-4394-a3dd-a150ef08396c" providerId="ADAL" clId="{2BF848F0-C7F7-465E-A147-F094CDBF0957}" dt="2021-05-31T09:53:54.538" v="3958" actId="26606"/>
          <ac:graphicFrameMkLst>
            <pc:docMk/>
            <pc:sldMk cId="2187335809" sldId="301"/>
            <ac:graphicFrameMk id="86" creationId="{5DFAE332-4BF4-4A21-A784-29111D780B00}"/>
          </ac:graphicFrameMkLst>
        </pc:graphicFrameChg>
        <pc:graphicFrameChg chg="add mod">
          <ac:chgData name="KIKSTRA Jarmo" userId="7fcb8be3-c31a-4394-a3dd-a150ef08396c" providerId="ADAL" clId="{2BF848F0-C7F7-465E-A147-F094CDBF0957}" dt="2021-06-06T22:38:44.282" v="8129" actId="20577"/>
          <ac:graphicFrameMkLst>
            <pc:docMk/>
            <pc:sldMk cId="2187335809" sldId="301"/>
            <ac:graphicFrameMk id="87" creationId="{39AAA316-BCED-4A80-A982-98ADE652E625}"/>
          </ac:graphicFrameMkLst>
        </pc:graphicFrameChg>
        <pc:picChg chg="del">
          <ac:chgData name="KIKSTRA Jarmo" userId="7fcb8be3-c31a-4394-a3dd-a150ef08396c" providerId="ADAL" clId="{2BF848F0-C7F7-465E-A147-F094CDBF0957}" dt="2021-05-31T08:03:11.244" v="934" actId="478"/>
          <ac:picMkLst>
            <pc:docMk/>
            <pc:sldMk cId="2187335809" sldId="301"/>
            <ac:picMk id="7" creationId="{A7A79F18-2BFF-430E-BD18-A4FD76F22BA5}"/>
          </ac:picMkLst>
        </pc:picChg>
        <pc:picChg chg="add del mod">
          <ac:chgData name="KIKSTRA Jarmo" userId="7fcb8be3-c31a-4394-a3dd-a150ef08396c" providerId="ADAL" clId="{2BF848F0-C7F7-465E-A147-F094CDBF0957}" dt="2021-05-31T09:32:35.053" v="2478" actId="478"/>
          <ac:picMkLst>
            <pc:docMk/>
            <pc:sldMk cId="2187335809" sldId="301"/>
            <ac:picMk id="10" creationId="{50051CDF-5793-48B4-BD04-C7474B2EA1C9}"/>
          </ac:picMkLst>
        </pc:picChg>
        <pc:picChg chg="del">
          <ac:chgData name="KIKSTRA Jarmo" userId="7fcb8be3-c31a-4394-a3dd-a150ef08396c" providerId="ADAL" clId="{2BF848F0-C7F7-465E-A147-F094CDBF0957}" dt="2021-05-31T08:03:10.636" v="933" actId="478"/>
          <ac:picMkLst>
            <pc:docMk/>
            <pc:sldMk cId="2187335809" sldId="301"/>
            <ac:picMk id="11" creationId="{04424EF6-FBBE-4E7A-9E88-E53C7E14B0DC}"/>
          </ac:picMkLst>
        </pc:picChg>
        <pc:picChg chg="del">
          <ac:chgData name="KIKSTRA Jarmo" userId="7fcb8be3-c31a-4394-a3dd-a150ef08396c" providerId="ADAL" clId="{2BF848F0-C7F7-465E-A147-F094CDBF0957}" dt="2021-05-31T08:03:09.794" v="932" actId="478"/>
          <ac:picMkLst>
            <pc:docMk/>
            <pc:sldMk cId="2187335809" sldId="301"/>
            <ac:picMk id="13" creationId="{CC1A1224-5006-4CCE-8F6C-EA5EC49EAFFD}"/>
          </ac:picMkLst>
        </pc:picChg>
        <pc:inkChg chg="add del">
          <ac:chgData name="KIKSTRA Jarmo" userId="7fcb8be3-c31a-4394-a3dd-a150ef08396c" providerId="ADAL" clId="{2BF848F0-C7F7-465E-A147-F094CDBF0957}" dt="2021-05-31T09:32:35.053" v="2478" actId="478"/>
          <ac:inkMkLst>
            <pc:docMk/>
            <pc:sldMk cId="2187335809" sldId="301"/>
            <ac:inkMk id="12" creationId="{4D6A5E7A-1133-401A-A19B-EE3B70DE4471}"/>
          </ac:inkMkLst>
        </pc:inkChg>
        <pc:inkChg chg="add mod">
          <ac:chgData name="KIKSTRA Jarmo" userId="7fcb8be3-c31a-4394-a3dd-a150ef08396c" providerId="ADAL" clId="{2BF848F0-C7F7-465E-A147-F094CDBF0957}" dt="2021-05-31T08:57:33.497" v="2233"/>
          <ac:inkMkLst>
            <pc:docMk/>
            <pc:sldMk cId="2187335809" sldId="301"/>
            <ac:inkMk id="22" creationId="{22F9C948-1D81-49B6-8C8D-A7C2363F65DA}"/>
          </ac:inkMkLst>
        </pc:inkChg>
        <pc:inkChg chg="add mod">
          <ac:chgData name="KIKSTRA Jarmo" userId="7fcb8be3-c31a-4394-a3dd-a150ef08396c" providerId="ADAL" clId="{2BF848F0-C7F7-465E-A147-F094CDBF0957}" dt="2021-05-31T08:57:33.497" v="2233"/>
          <ac:inkMkLst>
            <pc:docMk/>
            <pc:sldMk cId="2187335809" sldId="301"/>
            <ac:inkMk id="23" creationId="{C8F9BB70-7AAC-4CBF-B215-3170638A2A52}"/>
          </ac:inkMkLst>
        </pc:inkChg>
        <pc:inkChg chg="add mod">
          <ac:chgData name="KIKSTRA Jarmo" userId="7fcb8be3-c31a-4394-a3dd-a150ef08396c" providerId="ADAL" clId="{2BF848F0-C7F7-465E-A147-F094CDBF0957}" dt="2021-05-31T08:57:33.497" v="2233"/>
          <ac:inkMkLst>
            <pc:docMk/>
            <pc:sldMk cId="2187335809" sldId="301"/>
            <ac:inkMk id="25" creationId="{DE7F6386-89DA-4D4C-8F93-07C44DB157BE}"/>
          </ac:inkMkLst>
        </pc:inkChg>
        <pc:cxnChg chg="del mod">
          <ac:chgData name="KIKSTRA Jarmo" userId="7fcb8be3-c31a-4394-a3dd-a150ef08396c" providerId="ADAL" clId="{2BF848F0-C7F7-465E-A147-F094CDBF0957}" dt="2021-05-31T08:03:13.807" v="935" actId="478"/>
          <ac:cxnSpMkLst>
            <pc:docMk/>
            <pc:sldMk cId="2187335809" sldId="301"/>
            <ac:cxnSpMk id="19" creationId="{275F880A-0F22-4BAD-97F1-4994AE74FF4C}"/>
          </ac:cxnSpMkLst>
        </pc:cxnChg>
        <pc:cxnChg chg="del mod">
          <ac:chgData name="KIKSTRA Jarmo" userId="7fcb8be3-c31a-4394-a3dd-a150ef08396c" providerId="ADAL" clId="{2BF848F0-C7F7-465E-A147-F094CDBF0957}" dt="2021-05-31T08:03:13.807" v="935" actId="478"/>
          <ac:cxnSpMkLst>
            <pc:docMk/>
            <pc:sldMk cId="2187335809" sldId="301"/>
            <ac:cxnSpMk id="21" creationId="{FE1E17E1-26A5-4593-A289-240952260D6E}"/>
          </ac:cxnSpMkLst>
        </pc:cxnChg>
        <pc:cxnChg chg="add del mod">
          <ac:chgData name="KIKSTRA Jarmo" userId="7fcb8be3-c31a-4394-a3dd-a150ef08396c" providerId="ADAL" clId="{2BF848F0-C7F7-465E-A147-F094CDBF0957}" dt="2021-05-31T09:32:35.053" v="2478" actId="478"/>
          <ac:cxnSpMkLst>
            <pc:docMk/>
            <pc:sldMk cId="2187335809" sldId="301"/>
            <ac:cxnSpMk id="28" creationId="{8DD28AAA-9B9B-4564-A5AB-52FFB2A3E1A3}"/>
          </ac:cxnSpMkLst>
        </pc:cxnChg>
        <pc:cxnChg chg="add del mod">
          <ac:chgData name="KIKSTRA Jarmo" userId="7fcb8be3-c31a-4394-a3dd-a150ef08396c" providerId="ADAL" clId="{2BF848F0-C7F7-465E-A147-F094CDBF0957}" dt="2021-05-31T09:32:35.053" v="2478" actId="478"/>
          <ac:cxnSpMkLst>
            <pc:docMk/>
            <pc:sldMk cId="2187335809" sldId="301"/>
            <ac:cxnSpMk id="30" creationId="{FE84B909-8008-49F4-A18F-F03C21EEE0E1}"/>
          </ac:cxnSpMkLst>
        </pc:cxnChg>
        <pc:cxnChg chg="add del mod">
          <ac:chgData name="KIKSTRA Jarmo" userId="7fcb8be3-c31a-4394-a3dd-a150ef08396c" providerId="ADAL" clId="{2BF848F0-C7F7-465E-A147-F094CDBF0957}" dt="2021-05-31T09:32:37.925" v="2480" actId="478"/>
          <ac:cxnSpMkLst>
            <pc:docMk/>
            <pc:sldMk cId="2187335809" sldId="301"/>
            <ac:cxnSpMk id="32" creationId="{8C647BEA-66DF-44A4-BD8F-7F17997D3D31}"/>
          </ac:cxnSpMkLst>
        </pc:cxnChg>
        <pc:cxnChg chg="add del mod">
          <ac:chgData name="KIKSTRA Jarmo" userId="7fcb8be3-c31a-4394-a3dd-a150ef08396c" providerId="ADAL" clId="{2BF848F0-C7F7-465E-A147-F094CDBF0957}" dt="2021-05-31T09:32:35.053" v="2478" actId="478"/>
          <ac:cxnSpMkLst>
            <pc:docMk/>
            <pc:sldMk cId="2187335809" sldId="301"/>
            <ac:cxnSpMk id="35" creationId="{889F0B41-3F5A-4140-B60F-2421201DC4F3}"/>
          </ac:cxnSpMkLst>
        </pc:cxnChg>
        <pc:cxnChg chg="add del mod">
          <ac:chgData name="KIKSTRA Jarmo" userId="7fcb8be3-c31a-4394-a3dd-a150ef08396c" providerId="ADAL" clId="{2BF848F0-C7F7-465E-A147-F094CDBF0957}" dt="2021-05-31T09:32:35.053" v="2478" actId="478"/>
          <ac:cxnSpMkLst>
            <pc:docMk/>
            <pc:sldMk cId="2187335809" sldId="301"/>
            <ac:cxnSpMk id="36" creationId="{E169440C-A9A9-48CA-A7FA-4FA35F35C8CB}"/>
          </ac:cxnSpMkLst>
        </pc:cxnChg>
        <pc:cxnChg chg="add del mod">
          <ac:chgData name="KIKSTRA Jarmo" userId="7fcb8be3-c31a-4394-a3dd-a150ef08396c" providerId="ADAL" clId="{2BF848F0-C7F7-465E-A147-F094CDBF0957}" dt="2021-05-31T09:32:35.053" v="2478" actId="478"/>
          <ac:cxnSpMkLst>
            <pc:docMk/>
            <pc:sldMk cId="2187335809" sldId="301"/>
            <ac:cxnSpMk id="38" creationId="{4D7A66E3-563E-4033-BCCA-413C048FD1B0}"/>
          </ac:cxnSpMkLst>
        </pc:cxnChg>
        <pc:cxnChg chg="add del mod">
          <ac:chgData name="KIKSTRA Jarmo" userId="7fcb8be3-c31a-4394-a3dd-a150ef08396c" providerId="ADAL" clId="{2BF848F0-C7F7-465E-A147-F094CDBF0957}" dt="2021-05-31T09:32:35.053" v="2478" actId="478"/>
          <ac:cxnSpMkLst>
            <pc:docMk/>
            <pc:sldMk cId="2187335809" sldId="301"/>
            <ac:cxnSpMk id="40" creationId="{072FB1C6-26D8-41A1-B613-2FFF1C81AF17}"/>
          </ac:cxnSpMkLst>
        </pc:cxnChg>
        <pc:cxnChg chg="add del mod">
          <ac:chgData name="KIKSTRA Jarmo" userId="7fcb8be3-c31a-4394-a3dd-a150ef08396c" providerId="ADAL" clId="{2BF848F0-C7F7-465E-A147-F094CDBF0957}" dt="2021-05-31T09:32:35.053" v="2478" actId="478"/>
          <ac:cxnSpMkLst>
            <pc:docMk/>
            <pc:sldMk cId="2187335809" sldId="301"/>
            <ac:cxnSpMk id="41" creationId="{53504FB8-EF81-4CD2-8CF3-D14B66E36F05}"/>
          </ac:cxnSpMkLst>
        </pc:cxnChg>
        <pc:cxnChg chg="add del mod">
          <ac:chgData name="KIKSTRA Jarmo" userId="7fcb8be3-c31a-4394-a3dd-a150ef08396c" providerId="ADAL" clId="{2BF848F0-C7F7-465E-A147-F094CDBF0957}" dt="2021-05-31T09:32:35.053" v="2478" actId="478"/>
          <ac:cxnSpMkLst>
            <pc:docMk/>
            <pc:sldMk cId="2187335809" sldId="301"/>
            <ac:cxnSpMk id="42" creationId="{0E9318A6-36CA-4DE9-BA4C-71F244D1E0BD}"/>
          </ac:cxnSpMkLst>
        </pc:cxnChg>
        <pc:cxnChg chg="add del mod">
          <ac:chgData name="KIKSTRA Jarmo" userId="7fcb8be3-c31a-4394-a3dd-a150ef08396c" providerId="ADAL" clId="{2BF848F0-C7F7-465E-A147-F094CDBF0957}" dt="2021-05-31T09:32:35.053" v="2478" actId="478"/>
          <ac:cxnSpMkLst>
            <pc:docMk/>
            <pc:sldMk cId="2187335809" sldId="301"/>
            <ac:cxnSpMk id="52" creationId="{62E19408-39C2-493F-9EDD-B4E6736E5264}"/>
          </ac:cxnSpMkLst>
        </pc:cxnChg>
        <pc:cxnChg chg="add del mod">
          <ac:chgData name="KIKSTRA Jarmo" userId="7fcb8be3-c31a-4394-a3dd-a150ef08396c" providerId="ADAL" clId="{2BF848F0-C7F7-465E-A147-F094CDBF0957}" dt="2021-05-31T09:32:35.053" v="2478" actId="478"/>
          <ac:cxnSpMkLst>
            <pc:docMk/>
            <pc:sldMk cId="2187335809" sldId="301"/>
            <ac:cxnSpMk id="66" creationId="{E83B0A15-86EF-47DE-830D-FC550BFF25BE}"/>
          </ac:cxnSpMkLst>
        </pc:cxnChg>
        <pc:cxnChg chg="add del mod">
          <ac:chgData name="KIKSTRA Jarmo" userId="7fcb8be3-c31a-4394-a3dd-a150ef08396c" providerId="ADAL" clId="{2BF848F0-C7F7-465E-A147-F094CDBF0957}" dt="2021-05-31T09:32:35.053" v="2478" actId="478"/>
          <ac:cxnSpMkLst>
            <pc:docMk/>
            <pc:sldMk cId="2187335809" sldId="301"/>
            <ac:cxnSpMk id="71" creationId="{913B012A-FE6E-47A8-9DB9-4113BB3D0E22}"/>
          </ac:cxnSpMkLst>
        </pc:cxnChg>
      </pc:sldChg>
      <pc:sldChg chg="addSp delSp modSp add mod delAnim modAnim modNotesTx">
        <pc:chgData name="KIKSTRA Jarmo" userId="7fcb8be3-c31a-4394-a3dd-a150ef08396c" providerId="ADAL" clId="{2BF848F0-C7F7-465E-A147-F094CDBF0957}" dt="2021-06-07T14:28:34.300" v="13312" actId="20577"/>
        <pc:sldMkLst>
          <pc:docMk/>
          <pc:sldMk cId="1852339892" sldId="302"/>
        </pc:sldMkLst>
        <pc:spChg chg="mod">
          <ac:chgData name="KIKSTRA Jarmo" userId="7fcb8be3-c31a-4394-a3dd-a150ef08396c" providerId="ADAL" clId="{2BF848F0-C7F7-465E-A147-F094CDBF0957}" dt="2021-06-06T20:28:35.408" v="4950" actId="20577"/>
          <ac:spMkLst>
            <pc:docMk/>
            <pc:sldMk cId="1852339892" sldId="302"/>
            <ac:spMk id="3" creationId="{251003F0-733A-49FC-83BA-F6403CCCF4DB}"/>
          </ac:spMkLst>
        </pc:spChg>
        <pc:spChg chg="mod">
          <ac:chgData name="KIKSTRA Jarmo" userId="7fcb8be3-c31a-4394-a3dd-a150ef08396c" providerId="ADAL" clId="{2BF848F0-C7F7-465E-A147-F094CDBF0957}" dt="2021-06-07T14:20:21.275" v="11976" actId="27636"/>
          <ac:spMkLst>
            <pc:docMk/>
            <pc:sldMk cId="1852339892" sldId="302"/>
            <ac:spMk id="4" creationId="{8274AA1E-ED79-4E0B-99E7-F18468F05EDB}"/>
          </ac:spMkLst>
        </pc:spChg>
        <pc:spChg chg="del mod">
          <ac:chgData name="KIKSTRA Jarmo" userId="7fcb8be3-c31a-4394-a3dd-a150ef08396c" providerId="ADAL" clId="{2BF848F0-C7F7-465E-A147-F094CDBF0957}" dt="2021-06-07T14:20:46.446" v="11981" actId="478"/>
          <ac:spMkLst>
            <pc:docMk/>
            <pc:sldMk cId="1852339892" sldId="302"/>
            <ac:spMk id="5" creationId="{604CFAF3-A3E6-44A8-9EB3-3F81BBE9BA26}"/>
          </ac:spMkLst>
        </pc:spChg>
        <pc:spChg chg="add mod">
          <ac:chgData name="KIKSTRA Jarmo" userId="7fcb8be3-c31a-4394-a3dd-a150ef08396c" providerId="ADAL" clId="{2BF848F0-C7F7-465E-A147-F094CDBF0957}" dt="2021-06-07T14:22:51.393" v="12237" actId="1076"/>
          <ac:spMkLst>
            <pc:docMk/>
            <pc:sldMk cId="1852339892" sldId="302"/>
            <ac:spMk id="7" creationId="{A4C17800-842F-4A25-A040-E0BC8FEBCF2E}"/>
          </ac:spMkLst>
        </pc:spChg>
        <pc:spChg chg="add del mod">
          <ac:chgData name="KIKSTRA Jarmo" userId="7fcb8be3-c31a-4394-a3dd-a150ef08396c" providerId="ADAL" clId="{2BF848F0-C7F7-465E-A147-F094CDBF0957}" dt="2021-06-07T14:20:51.387" v="11982" actId="478"/>
          <ac:spMkLst>
            <pc:docMk/>
            <pc:sldMk cId="1852339892" sldId="302"/>
            <ac:spMk id="9" creationId="{01755EE3-DD3B-4FE8-B202-32212D65EFB1}"/>
          </ac:spMkLst>
        </pc:spChg>
        <pc:spChg chg="add mod">
          <ac:chgData name="KIKSTRA Jarmo" userId="7fcb8be3-c31a-4394-a3dd-a150ef08396c" providerId="ADAL" clId="{2BF848F0-C7F7-465E-A147-F094CDBF0957}" dt="2021-06-07T14:22:57.120" v="12238" actId="20577"/>
          <ac:spMkLst>
            <pc:docMk/>
            <pc:sldMk cId="1852339892" sldId="302"/>
            <ac:spMk id="10" creationId="{493E70D0-B992-4BF9-A44B-EE084D459622}"/>
          </ac:spMkLst>
        </pc:spChg>
      </pc:sldChg>
      <pc:sldChg chg="add del">
        <pc:chgData name="KIKSTRA Jarmo" userId="7fcb8be3-c31a-4394-a3dd-a150ef08396c" providerId="ADAL" clId="{2BF848F0-C7F7-465E-A147-F094CDBF0957}" dt="2021-05-31T09:10:07.917" v="2447" actId="47"/>
        <pc:sldMkLst>
          <pc:docMk/>
          <pc:sldMk cId="3816986474" sldId="303"/>
        </pc:sldMkLst>
      </pc:sldChg>
      <pc:sldChg chg="new del">
        <pc:chgData name="KIKSTRA Jarmo" userId="7fcb8be3-c31a-4394-a3dd-a150ef08396c" providerId="ADAL" clId="{2BF848F0-C7F7-465E-A147-F094CDBF0957}" dt="2021-05-31T08:03:54.911" v="958" actId="47"/>
        <pc:sldMkLst>
          <pc:docMk/>
          <pc:sldMk cId="2290482551" sldId="304"/>
        </pc:sldMkLst>
      </pc:sldChg>
      <pc:sldChg chg="add del ord">
        <pc:chgData name="KIKSTRA Jarmo" userId="7fcb8be3-c31a-4394-a3dd-a150ef08396c" providerId="ADAL" clId="{2BF848F0-C7F7-465E-A147-F094CDBF0957}" dt="2021-05-31T09:33:38.307" v="2551" actId="47"/>
        <pc:sldMkLst>
          <pc:docMk/>
          <pc:sldMk cId="2464457741" sldId="304"/>
        </pc:sldMkLst>
      </pc:sldChg>
      <pc:sldChg chg="addSp delSp modSp new del mod modShow">
        <pc:chgData name="KIKSTRA Jarmo" userId="7fcb8be3-c31a-4394-a3dd-a150ef08396c" providerId="ADAL" clId="{2BF848F0-C7F7-465E-A147-F094CDBF0957}" dt="2021-05-31T09:33:36.010" v="2549" actId="47"/>
        <pc:sldMkLst>
          <pc:docMk/>
          <pc:sldMk cId="1691619640" sldId="305"/>
        </pc:sldMkLst>
        <pc:spChg chg="mod">
          <ac:chgData name="KIKSTRA Jarmo" userId="7fcb8be3-c31a-4394-a3dd-a150ef08396c" providerId="ADAL" clId="{2BF848F0-C7F7-465E-A147-F094CDBF0957}" dt="2021-05-31T08:42:46.891" v="2107" actId="20577"/>
          <ac:spMkLst>
            <pc:docMk/>
            <pc:sldMk cId="1691619640" sldId="305"/>
            <ac:spMk id="3" creationId="{82AD1149-4E51-491D-9E54-2C67380E2EE4}"/>
          </ac:spMkLst>
        </pc:spChg>
        <pc:spChg chg="del">
          <ac:chgData name="KIKSTRA Jarmo" userId="7fcb8be3-c31a-4394-a3dd-a150ef08396c" providerId="ADAL" clId="{2BF848F0-C7F7-465E-A147-F094CDBF0957}" dt="2021-05-31T08:42:49.922" v="2108"/>
          <ac:spMkLst>
            <pc:docMk/>
            <pc:sldMk cId="1691619640" sldId="305"/>
            <ac:spMk id="4" creationId="{6664BB1C-2582-4985-BDE4-5F90076685D7}"/>
          </ac:spMkLst>
        </pc:spChg>
        <pc:spChg chg="add mod">
          <ac:chgData name="KIKSTRA Jarmo" userId="7fcb8be3-c31a-4394-a3dd-a150ef08396c" providerId="ADAL" clId="{2BF848F0-C7F7-465E-A147-F094CDBF0957}" dt="2021-05-31T09:10:16.922" v="2449"/>
          <ac:spMkLst>
            <pc:docMk/>
            <pc:sldMk cId="1691619640" sldId="305"/>
            <ac:spMk id="7" creationId="{62ABAAC2-EC7F-414F-BB5E-CE264B93B12A}"/>
          </ac:spMkLst>
        </pc:spChg>
        <pc:picChg chg="add mod">
          <ac:chgData name="KIKSTRA Jarmo" userId="7fcb8be3-c31a-4394-a3dd-a150ef08396c" providerId="ADAL" clId="{2BF848F0-C7F7-465E-A147-F094CDBF0957}" dt="2021-05-31T08:42:49.922" v="2108"/>
          <ac:picMkLst>
            <pc:docMk/>
            <pc:sldMk cId="1691619640" sldId="305"/>
            <ac:picMk id="6" creationId="{BF69FBC1-3923-430E-B9F4-FE760C6C53C9}"/>
          </ac:picMkLst>
        </pc:picChg>
      </pc:sldChg>
      <pc:sldChg chg="addSp delSp modSp new mod modShow">
        <pc:chgData name="KIKSTRA Jarmo" userId="7fcb8be3-c31a-4394-a3dd-a150ef08396c" providerId="ADAL" clId="{2BF848F0-C7F7-465E-A147-F094CDBF0957}" dt="2021-05-31T09:34:57.362" v="2561" actId="14100"/>
        <pc:sldMkLst>
          <pc:docMk/>
          <pc:sldMk cId="3577925639" sldId="306"/>
        </pc:sldMkLst>
        <pc:spChg chg="mod">
          <ac:chgData name="KIKSTRA Jarmo" userId="7fcb8be3-c31a-4394-a3dd-a150ef08396c" providerId="ADAL" clId="{2BF848F0-C7F7-465E-A147-F094CDBF0957}" dt="2021-05-31T08:44:34.484" v="2218" actId="21"/>
          <ac:spMkLst>
            <pc:docMk/>
            <pc:sldMk cId="3577925639" sldId="306"/>
            <ac:spMk id="3" creationId="{D918D9E9-CDC8-45F6-8E9A-B53948DCFA39}"/>
          </ac:spMkLst>
        </pc:spChg>
        <pc:spChg chg="del">
          <ac:chgData name="KIKSTRA Jarmo" userId="7fcb8be3-c31a-4394-a3dd-a150ef08396c" providerId="ADAL" clId="{2BF848F0-C7F7-465E-A147-F094CDBF0957}" dt="2021-05-31T08:43:38.146" v="2112"/>
          <ac:spMkLst>
            <pc:docMk/>
            <pc:sldMk cId="3577925639" sldId="306"/>
            <ac:spMk id="4" creationId="{DC45062A-7F07-4F46-963E-070FA44D39B1}"/>
          </ac:spMkLst>
        </pc:spChg>
        <pc:spChg chg="mod">
          <ac:chgData name="KIKSTRA Jarmo" userId="7fcb8be3-c31a-4394-a3dd-a150ef08396c" providerId="ADAL" clId="{2BF848F0-C7F7-465E-A147-F094CDBF0957}" dt="2021-05-31T09:34:55.005" v="2560" actId="14100"/>
          <ac:spMkLst>
            <pc:docMk/>
            <pc:sldMk cId="3577925639" sldId="306"/>
            <ac:spMk id="5" creationId="{762CE056-EB25-420C-9FED-93374637F5BA}"/>
          </ac:spMkLst>
        </pc:spChg>
        <pc:spChg chg="add mod">
          <ac:chgData name="KIKSTRA Jarmo" userId="7fcb8be3-c31a-4394-a3dd-a150ef08396c" providerId="ADAL" clId="{2BF848F0-C7F7-465E-A147-F094CDBF0957}" dt="2021-05-31T09:10:13.116" v="2448"/>
          <ac:spMkLst>
            <pc:docMk/>
            <pc:sldMk cId="3577925639" sldId="306"/>
            <ac:spMk id="7" creationId="{9172935A-C1BE-42E0-BFE3-3616F0491707}"/>
          </ac:spMkLst>
        </pc:spChg>
        <pc:picChg chg="add mod modCrop">
          <ac:chgData name="KIKSTRA Jarmo" userId="7fcb8be3-c31a-4394-a3dd-a150ef08396c" providerId="ADAL" clId="{2BF848F0-C7F7-465E-A147-F094CDBF0957}" dt="2021-05-31T09:34:57.362" v="2561" actId="14100"/>
          <ac:picMkLst>
            <pc:docMk/>
            <pc:sldMk cId="3577925639" sldId="306"/>
            <ac:picMk id="6" creationId="{7769FDC2-3040-47AB-8AD2-E12B1B7681E3}"/>
          </ac:picMkLst>
        </pc:picChg>
      </pc:sldChg>
      <pc:sldChg chg="addSp delSp modSp new mod modClrScheme chgLayout">
        <pc:chgData name="KIKSTRA Jarmo" userId="7fcb8be3-c31a-4394-a3dd-a150ef08396c" providerId="ADAL" clId="{2BF848F0-C7F7-465E-A147-F094CDBF0957}" dt="2021-05-31T09:11:52.388" v="2456" actId="700"/>
        <pc:sldMkLst>
          <pc:docMk/>
          <pc:sldMk cId="3992095341" sldId="307"/>
        </pc:sldMkLst>
        <pc:spChg chg="del mod ord">
          <ac:chgData name="KIKSTRA Jarmo" userId="7fcb8be3-c31a-4394-a3dd-a150ef08396c" providerId="ADAL" clId="{2BF848F0-C7F7-465E-A147-F094CDBF0957}" dt="2021-05-31T09:11:52.388" v="2456" actId="700"/>
          <ac:spMkLst>
            <pc:docMk/>
            <pc:sldMk cId="3992095341" sldId="307"/>
            <ac:spMk id="2" creationId="{F7276A10-84E9-4390-8481-B04C7D33CACE}"/>
          </ac:spMkLst>
        </pc:spChg>
        <pc:spChg chg="add mod ord">
          <ac:chgData name="KIKSTRA Jarmo" userId="7fcb8be3-c31a-4394-a3dd-a150ef08396c" providerId="ADAL" clId="{2BF848F0-C7F7-465E-A147-F094CDBF0957}" dt="2021-05-31T09:11:52.388" v="2456" actId="700"/>
          <ac:spMkLst>
            <pc:docMk/>
            <pc:sldMk cId="3992095341" sldId="307"/>
            <ac:spMk id="3" creationId="{BA9B0DE6-11D2-4901-9AD6-AA71C7B0D18A}"/>
          </ac:spMkLst>
        </pc:spChg>
        <pc:spChg chg="add mod ord">
          <ac:chgData name="KIKSTRA Jarmo" userId="7fcb8be3-c31a-4394-a3dd-a150ef08396c" providerId="ADAL" clId="{2BF848F0-C7F7-465E-A147-F094CDBF0957}" dt="2021-05-31T09:11:52.388" v="2456" actId="700"/>
          <ac:spMkLst>
            <pc:docMk/>
            <pc:sldMk cId="3992095341" sldId="307"/>
            <ac:spMk id="4" creationId="{70487EAC-1590-4B9C-95B0-6A8160C0B475}"/>
          </ac:spMkLst>
        </pc:spChg>
      </pc:sldChg>
      <pc:sldChg chg="addSp delSp modSp new mod modClrScheme chgLayout">
        <pc:chgData name="KIKSTRA Jarmo" userId="7fcb8be3-c31a-4394-a3dd-a150ef08396c" providerId="ADAL" clId="{2BF848F0-C7F7-465E-A147-F094CDBF0957}" dt="2021-05-31T09:12:08.668" v="2471" actId="20577"/>
        <pc:sldMkLst>
          <pc:docMk/>
          <pc:sldMk cId="891153315" sldId="308"/>
        </pc:sldMkLst>
        <pc:spChg chg="del mod ord">
          <ac:chgData name="KIKSTRA Jarmo" userId="7fcb8be3-c31a-4394-a3dd-a150ef08396c" providerId="ADAL" clId="{2BF848F0-C7F7-465E-A147-F094CDBF0957}" dt="2021-05-31T09:12:03.998" v="2457" actId="700"/>
          <ac:spMkLst>
            <pc:docMk/>
            <pc:sldMk cId="891153315" sldId="308"/>
            <ac:spMk id="2" creationId="{1CE76757-1077-44CA-8EB5-F5CC3C478602}"/>
          </ac:spMkLst>
        </pc:spChg>
        <pc:spChg chg="add mod ord">
          <ac:chgData name="KIKSTRA Jarmo" userId="7fcb8be3-c31a-4394-a3dd-a150ef08396c" providerId="ADAL" clId="{2BF848F0-C7F7-465E-A147-F094CDBF0957}" dt="2021-05-31T09:12:08.668" v="2471" actId="20577"/>
          <ac:spMkLst>
            <pc:docMk/>
            <pc:sldMk cId="891153315" sldId="308"/>
            <ac:spMk id="3" creationId="{D4E137DD-DB86-443D-99E5-4A5216E2997F}"/>
          </ac:spMkLst>
        </pc:spChg>
        <pc:spChg chg="add mod ord">
          <ac:chgData name="KIKSTRA Jarmo" userId="7fcb8be3-c31a-4394-a3dd-a150ef08396c" providerId="ADAL" clId="{2BF848F0-C7F7-465E-A147-F094CDBF0957}" dt="2021-05-31T09:12:03.998" v="2457" actId="700"/>
          <ac:spMkLst>
            <pc:docMk/>
            <pc:sldMk cId="891153315" sldId="308"/>
            <ac:spMk id="4" creationId="{B719836A-C326-405C-BAF9-ED758689C7A5}"/>
          </ac:spMkLst>
        </pc:spChg>
        <pc:spChg chg="add mod ord">
          <ac:chgData name="KIKSTRA Jarmo" userId="7fcb8be3-c31a-4394-a3dd-a150ef08396c" providerId="ADAL" clId="{2BF848F0-C7F7-465E-A147-F094CDBF0957}" dt="2021-05-31T09:12:03.998" v="2457" actId="700"/>
          <ac:spMkLst>
            <pc:docMk/>
            <pc:sldMk cId="891153315" sldId="308"/>
            <ac:spMk id="5" creationId="{5D1303A1-A304-43AF-B7A5-54259F23C8A4}"/>
          </ac:spMkLst>
        </pc:spChg>
      </pc:sldChg>
      <pc:sldChg chg="addSp delSp modSp new mod modClrScheme chgLayout">
        <pc:chgData name="KIKSTRA Jarmo" userId="7fcb8be3-c31a-4394-a3dd-a150ef08396c" providerId="ADAL" clId="{2BF848F0-C7F7-465E-A147-F094CDBF0957}" dt="2021-05-31T09:12:17.140" v="2473" actId="700"/>
        <pc:sldMkLst>
          <pc:docMk/>
          <pc:sldMk cId="3386196766" sldId="309"/>
        </pc:sldMkLst>
        <pc:spChg chg="del mod ord">
          <ac:chgData name="KIKSTRA Jarmo" userId="7fcb8be3-c31a-4394-a3dd-a150ef08396c" providerId="ADAL" clId="{2BF848F0-C7F7-465E-A147-F094CDBF0957}" dt="2021-05-31T09:12:17.140" v="2473" actId="700"/>
          <ac:spMkLst>
            <pc:docMk/>
            <pc:sldMk cId="3386196766" sldId="309"/>
            <ac:spMk id="2" creationId="{2735ABCD-54CD-4D5D-9322-711865395967}"/>
          </ac:spMkLst>
        </pc:spChg>
        <pc:spChg chg="del mod ord">
          <ac:chgData name="KIKSTRA Jarmo" userId="7fcb8be3-c31a-4394-a3dd-a150ef08396c" providerId="ADAL" clId="{2BF848F0-C7F7-465E-A147-F094CDBF0957}" dt="2021-05-31T09:12:17.140" v="2473" actId="700"/>
          <ac:spMkLst>
            <pc:docMk/>
            <pc:sldMk cId="3386196766" sldId="309"/>
            <ac:spMk id="3" creationId="{976B7857-77FB-40BF-9CD0-3A0925E3329A}"/>
          </ac:spMkLst>
        </pc:spChg>
        <pc:spChg chg="del mod ord">
          <ac:chgData name="KIKSTRA Jarmo" userId="7fcb8be3-c31a-4394-a3dd-a150ef08396c" providerId="ADAL" clId="{2BF848F0-C7F7-465E-A147-F094CDBF0957}" dt="2021-05-31T09:12:17.140" v="2473" actId="700"/>
          <ac:spMkLst>
            <pc:docMk/>
            <pc:sldMk cId="3386196766" sldId="309"/>
            <ac:spMk id="4" creationId="{2700A37C-A4F6-451F-86B5-6BBC27F6D83A}"/>
          </ac:spMkLst>
        </pc:spChg>
        <pc:spChg chg="add mod ord">
          <ac:chgData name="KIKSTRA Jarmo" userId="7fcb8be3-c31a-4394-a3dd-a150ef08396c" providerId="ADAL" clId="{2BF848F0-C7F7-465E-A147-F094CDBF0957}" dt="2021-05-31T09:12:17.140" v="2473" actId="700"/>
          <ac:spMkLst>
            <pc:docMk/>
            <pc:sldMk cId="3386196766" sldId="309"/>
            <ac:spMk id="5" creationId="{54991AE2-EA36-4627-B025-27CC2F7452F0}"/>
          </ac:spMkLst>
        </pc:spChg>
        <pc:spChg chg="add mod ord">
          <ac:chgData name="KIKSTRA Jarmo" userId="7fcb8be3-c31a-4394-a3dd-a150ef08396c" providerId="ADAL" clId="{2BF848F0-C7F7-465E-A147-F094CDBF0957}" dt="2021-05-31T09:12:17.140" v="2473" actId="700"/>
          <ac:spMkLst>
            <pc:docMk/>
            <pc:sldMk cId="3386196766" sldId="309"/>
            <ac:spMk id="6" creationId="{D072E6C8-F4BF-460B-87FE-0DA998ECD34F}"/>
          </ac:spMkLst>
        </pc:spChg>
        <pc:spChg chg="add mod ord">
          <ac:chgData name="KIKSTRA Jarmo" userId="7fcb8be3-c31a-4394-a3dd-a150ef08396c" providerId="ADAL" clId="{2BF848F0-C7F7-465E-A147-F094CDBF0957}" dt="2021-05-31T09:12:17.140" v="2473" actId="700"/>
          <ac:spMkLst>
            <pc:docMk/>
            <pc:sldMk cId="3386196766" sldId="309"/>
            <ac:spMk id="7" creationId="{FBB8DF43-11FB-4E7E-A1C6-1BFB454E145B}"/>
          </ac:spMkLst>
        </pc:spChg>
      </pc:sldChg>
      <pc:sldChg chg="add mod modShow">
        <pc:chgData name="KIKSTRA Jarmo" userId="7fcb8be3-c31a-4394-a3dd-a150ef08396c" providerId="ADAL" clId="{2BF848F0-C7F7-465E-A147-F094CDBF0957}" dt="2021-06-06T22:39:29.538" v="8137" actId="729"/>
        <pc:sldMkLst>
          <pc:docMk/>
          <pc:sldMk cId="2601677047" sldId="313"/>
        </pc:sldMkLst>
      </pc:sldChg>
      <pc:sldChg chg="modSp new mod modShow">
        <pc:chgData name="KIKSTRA Jarmo" userId="7fcb8be3-c31a-4394-a3dd-a150ef08396c" providerId="ADAL" clId="{2BF848F0-C7F7-465E-A147-F094CDBF0957}" dt="2021-05-31T09:40:31.114" v="2874" actId="20577"/>
        <pc:sldMkLst>
          <pc:docMk/>
          <pc:sldMk cId="2542894837" sldId="314"/>
        </pc:sldMkLst>
        <pc:spChg chg="mod">
          <ac:chgData name="KIKSTRA Jarmo" userId="7fcb8be3-c31a-4394-a3dd-a150ef08396c" providerId="ADAL" clId="{2BF848F0-C7F7-465E-A147-F094CDBF0957}" dt="2021-05-31T09:39:22.055" v="2664" actId="20577"/>
          <ac:spMkLst>
            <pc:docMk/>
            <pc:sldMk cId="2542894837" sldId="314"/>
            <ac:spMk id="3" creationId="{44A5A384-FA38-4835-86F9-564F07FF440E}"/>
          </ac:spMkLst>
        </pc:spChg>
        <pc:spChg chg="mod">
          <ac:chgData name="KIKSTRA Jarmo" userId="7fcb8be3-c31a-4394-a3dd-a150ef08396c" providerId="ADAL" clId="{2BF848F0-C7F7-465E-A147-F094CDBF0957}" dt="2021-05-31T09:40:31.114" v="2874" actId="20577"/>
          <ac:spMkLst>
            <pc:docMk/>
            <pc:sldMk cId="2542894837" sldId="314"/>
            <ac:spMk id="4" creationId="{0F2E30E5-6316-4678-8AE7-1E932A45F0A4}"/>
          </ac:spMkLst>
        </pc:spChg>
      </pc:sldChg>
      <pc:sldChg chg="addSp delSp modSp add mod modClrScheme chgLayout">
        <pc:chgData name="KIKSTRA Jarmo" userId="7fcb8be3-c31a-4394-a3dd-a150ef08396c" providerId="ADAL" clId="{2BF848F0-C7F7-465E-A147-F094CDBF0957}" dt="2021-06-06T22:08:53.357" v="5877" actId="20577"/>
        <pc:sldMkLst>
          <pc:docMk/>
          <pc:sldMk cId="2106167475" sldId="315"/>
        </pc:sldMkLst>
        <pc:spChg chg="mod ord">
          <ac:chgData name="KIKSTRA Jarmo" userId="7fcb8be3-c31a-4394-a3dd-a150ef08396c" providerId="ADAL" clId="{2BF848F0-C7F7-465E-A147-F094CDBF0957}" dt="2021-05-31T10:03:22.822" v="4088" actId="700"/>
          <ac:spMkLst>
            <pc:docMk/>
            <pc:sldMk cId="2106167475" sldId="315"/>
            <ac:spMk id="2" creationId="{DFFA5A6D-76D6-4B1B-A09F-CCC24562944D}"/>
          </ac:spMkLst>
        </pc:spChg>
        <pc:spChg chg="mod ord">
          <ac:chgData name="KIKSTRA Jarmo" userId="7fcb8be3-c31a-4394-a3dd-a150ef08396c" providerId="ADAL" clId="{2BF848F0-C7F7-465E-A147-F094CDBF0957}" dt="2021-05-31T10:03:22.822" v="4088" actId="700"/>
          <ac:spMkLst>
            <pc:docMk/>
            <pc:sldMk cId="2106167475" sldId="315"/>
            <ac:spMk id="3" creationId="{AD7B8D10-5493-40A4-B01F-A7D1124633E3}"/>
          </ac:spMkLst>
        </pc:spChg>
        <pc:spChg chg="del mod ord">
          <ac:chgData name="KIKSTRA Jarmo" userId="7fcb8be3-c31a-4394-a3dd-a150ef08396c" providerId="ADAL" clId="{2BF848F0-C7F7-465E-A147-F094CDBF0957}" dt="2021-05-31T10:00:56.164" v="4026" actId="26606"/>
          <ac:spMkLst>
            <pc:docMk/>
            <pc:sldMk cId="2106167475" sldId="315"/>
            <ac:spMk id="4" creationId="{3E098E3A-0544-4E91-9B9D-73B8873BC205}"/>
          </ac:spMkLst>
        </pc:spChg>
        <pc:spChg chg="del">
          <ac:chgData name="KIKSTRA Jarmo" userId="7fcb8be3-c31a-4394-a3dd-a150ef08396c" providerId="ADAL" clId="{2BF848F0-C7F7-465E-A147-F094CDBF0957}" dt="2021-05-31T10:00:48.474" v="4025" actId="700"/>
          <ac:spMkLst>
            <pc:docMk/>
            <pc:sldMk cId="2106167475" sldId="315"/>
            <ac:spMk id="5" creationId="{351BEE0F-5F0E-40C4-9DF7-2580FCD2109B}"/>
          </ac:spMkLst>
        </pc:spChg>
        <pc:spChg chg="add mod ord">
          <ac:chgData name="KIKSTRA Jarmo" userId="7fcb8be3-c31a-4394-a3dd-a150ef08396c" providerId="ADAL" clId="{2BF848F0-C7F7-465E-A147-F094CDBF0957}" dt="2021-05-31T10:12:13.219" v="4583" actId="20577"/>
          <ac:spMkLst>
            <pc:docMk/>
            <pc:sldMk cId="2106167475" sldId="315"/>
            <ac:spMk id="10" creationId="{B5E51B6F-B4DF-4DAC-8344-C08ABC926889}"/>
          </ac:spMkLst>
        </pc:spChg>
        <pc:spChg chg="add del mod">
          <ac:chgData name="KIKSTRA Jarmo" userId="7fcb8be3-c31a-4394-a3dd-a150ef08396c" providerId="ADAL" clId="{2BF848F0-C7F7-465E-A147-F094CDBF0957}" dt="2021-05-31T10:03:22.822" v="4088" actId="700"/>
          <ac:spMkLst>
            <pc:docMk/>
            <pc:sldMk cId="2106167475" sldId="315"/>
            <ac:spMk id="15" creationId="{EEE5BF35-D9F4-4B68-BEFF-4690AD06C484}"/>
          </ac:spMkLst>
        </pc:spChg>
        <pc:graphicFrameChg chg="add mod ord modGraphic">
          <ac:chgData name="KIKSTRA Jarmo" userId="7fcb8be3-c31a-4394-a3dd-a150ef08396c" providerId="ADAL" clId="{2BF848F0-C7F7-465E-A147-F094CDBF0957}" dt="2021-06-06T22:08:53.357" v="5877" actId="20577"/>
          <ac:graphicFrameMkLst>
            <pc:docMk/>
            <pc:sldMk cId="2106167475" sldId="315"/>
            <ac:graphicFrameMk id="6" creationId="{9AF00C82-6032-4CE2-A3C7-B7C1ABFF61E6}"/>
          </ac:graphicFrameMkLst>
        </pc:graphicFrameChg>
      </pc:sldChg>
      <pc:sldChg chg="addSp delSp modSp new mod ord modShow">
        <pc:chgData name="KIKSTRA Jarmo" userId="7fcb8be3-c31a-4394-a3dd-a150ef08396c" providerId="ADAL" clId="{2BF848F0-C7F7-465E-A147-F094CDBF0957}" dt="2021-05-31T11:00:59.741" v="4721" actId="729"/>
        <pc:sldMkLst>
          <pc:docMk/>
          <pc:sldMk cId="2636493951" sldId="316"/>
        </pc:sldMkLst>
        <pc:spChg chg="mod">
          <ac:chgData name="KIKSTRA Jarmo" userId="7fcb8be3-c31a-4394-a3dd-a150ef08396c" providerId="ADAL" clId="{2BF848F0-C7F7-465E-A147-F094CDBF0957}" dt="2021-05-31T10:50:16.045" v="4624" actId="20577"/>
          <ac:spMkLst>
            <pc:docMk/>
            <pc:sldMk cId="2636493951" sldId="316"/>
            <ac:spMk id="3" creationId="{979A47CF-7999-4C39-B382-1E5324C2FE8D}"/>
          </ac:spMkLst>
        </pc:spChg>
        <pc:spChg chg="mod">
          <ac:chgData name="KIKSTRA Jarmo" userId="7fcb8be3-c31a-4394-a3dd-a150ef08396c" providerId="ADAL" clId="{2BF848F0-C7F7-465E-A147-F094CDBF0957}" dt="2021-05-31T10:51:38.087" v="4717" actId="20577"/>
          <ac:spMkLst>
            <pc:docMk/>
            <pc:sldMk cId="2636493951" sldId="316"/>
            <ac:spMk id="4" creationId="{7BC8ECFF-1EB0-4E9C-8E06-6905647BA81D}"/>
          </ac:spMkLst>
        </pc:spChg>
        <pc:spChg chg="del">
          <ac:chgData name="KIKSTRA Jarmo" userId="7fcb8be3-c31a-4394-a3dd-a150ef08396c" providerId="ADAL" clId="{2BF848F0-C7F7-465E-A147-F094CDBF0957}" dt="2021-05-31T10:50:57.851" v="4625"/>
          <ac:spMkLst>
            <pc:docMk/>
            <pc:sldMk cId="2636493951" sldId="316"/>
            <ac:spMk id="5" creationId="{F4D8467E-A4C1-4555-9073-4861ECFBD8A3}"/>
          </ac:spMkLst>
        </pc:spChg>
        <pc:spChg chg="add del mod">
          <ac:chgData name="KIKSTRA Jarmo" userId="7fcb8be3-c31a-4394-a3dd-a150ef08396c" providerId="ADAL" clId="{2BF848F0-C7F7-465E-A147-F094CDBF0957}" dt="2021-05-31T10:52:52.601" v="4719"/>
          <ac:spMkLst>
            <pc:docMk/>
            <pc:sldMk cId="2636493951" sldId="316"/>
            <ac:spMk id="7" creationId="{C583F09B-8C40-4E64-9331-4766FCB31F60}"/>
          </ac:spMkLst>
        </pc:spChg>
        <pc:spChg chg="add mod">
          <ac:chgData name="KIKSTRA Jarmo" userId="7fcb8be3-c31a-4394-a3dd-a150ef08396c" providerId="ADAL" clId="{2BF848F0-C7F7-465E-A147-F094CDBF0957}" dt="2021-05-31T10:52:52.606" v="4720"/>
          <ac:spMkLst>
            <pc:docMk/>
            <pc:sldMk cId="2636493951" sldId="316"/>
            <ac:spMk id="8" creationId="{98D12AB7-4F01-42E7-845D-429C217B969B}"/>
          </ac:spMkLst>
        </pc:spChg>
        <pc:picChg chg="add mod">
          <ac:chgData name="KIKSTRA Jarmo" userId="7fcb8be3-c31a-4394-a3dd-a150ef08396c" providerId="ADAL" clId="{2BF848F0-C7F7-465E-A147-F094CDBF0957}" dt="2021-05-31T10:50:57.851" v="4625"/>
          <ac:picMkLst>
            <pc:docMk/>
            <pc:sldMk cId="2636493951" sldId="316"/>
            <ac:picMk id="6" creationId="{0121B0EA-C784-4A9A-B790-213E1E560AE4}"/>
          </ac:picMkLst>
        </pc:picChg>
      </pc:sldChg>
      <pc:sldChg chg="modSp new del mod">
        <pc:chgData name="KIKSTRA Jarmo" userId="7fcb8be3-c31a-4394-a3dd-a150ef08396c" providerId="ADAL" clId="{2BF848F0-C7F7-465E-A147-F094CDBF0957}" dt="2021-06-06T21:10:28.463" v="5594" actId="47"/>
        <pc:sldMkLst>
          <pc:docMk/>
          <pc:sldMk cId="1273408448" sldId="322"/>
        </pc:sldMkLst>
        <pc:spChg chg="mod">
          <ac:chgData name="KIKSTRA Jarmo" userId="7fcb8be3-c31a-4394-a3dd-a150ef08396c" providerId="ADAL" clId="{2BF848F0-C7F7-465E-A147-F094CDBF0957}" dt="2021-06-06T20:18:04.168" v="4750"/>
          <ac:spMkLst>
            <pc:docMk/>
            <pc:sldMk cId="1273408448" sldId="322"/>
            <ac:spMk id="3" creationId="{FAD7A431-E81B-45EB-8E3E-7CD1461EB881}"/>
          </ac:spMkLst>
        </pc:spChg>
      </pc:sldChg>
      <pc:sldChg chg="modSp add del mod">
        <pc:chgData name="KIKSTRA Jarmo" userId="7fcb8be3-c31a-4394-a3dd-a150ef08396c" providerId="ADAL" clId="{2BF848F0-C7F7-465E-A147-F094CDBF0957}" dt="2021-06-06T21:10:28.463" v="5594" actId="47"/>
        <pc:sldMkLst>
          <pc:docMk/>
          <pc:sldMk cId="2487128715" sldId="323"/>
        </pc:sldMkLst>
        <pc:spChg chg="mod">
          <ac:chgData name="KIKSTRA Jarmo" userId="7fcb8be3-c31a-4394-a3dd-a150ef08396c" providerId="ADAL" clId="{2BF848F0-C7F7-465E-A147-F094CDBF0957}" dt="2021-06-06T20:18:11.451" v="4771" actId="20577"/>
          <ac:spMkLst>
            <pc:docMk/>
            <pc:sldMk cId="2487128715" sldId="323"/>
            <ac:spMk id="3" creationId="{FAD7A431-E81B-45EB-8E3E-7CD1461EB881}"/>
          </ac:spMkLst>
        </pc:spChg>
      </pc:sldChg>
      <pc:sldChg chg="modSp add del mod">
        <pc:chgData name="KIKSTRA Jarmo" userId="7fcb8be3-c31a-4394-a3dd-a150ef08396c" providerId="ADAL" clId="{2BF848F0-C7F7-465E-A147-F094CDBF0957}" dt="2021-06-06T21:10:24.449" v="5593" actId="47"/>
        <pc:sldMkLst>
          <pc:docMk/>
          <pc:sldMk cId="3652019812" sldId="324"/>
        </pc:sldMkLst>
        <pc:spChg chg="mod">
          <ac:chgData name="KIKSTRA Jarmo" userId="7fcb8be3-c31a-4394-a3dd-a150ef08396c" providerId="ADAL" clId="{2BF848F0-C7F7-465E-A147-F094CDBF0957}" dt="2021-06-06T20:18:48.022" v="4839" actId="20577"/>
          <ac:spMkLst>
            <pc:docMk/>
            <pc:sldMk cId="3652019812" sldId="324"/>
            <ac:spMk id="3" creationId="{FAD7A431-E81B-45EB-8E3E-7CD1461EB881}"/>
          </ac:spMkLst>
        </pc:spChg>
      </pc:sldChg>
      <pc:sldChg chg="addSp delSp modSp add mod modClrScheme modAnim chgLayout modNotesTx">
        <pc:chgData name="KIKSTRA Jarmo" userId="7fcb8be3-c31a-4394-a3dd-a150ef08396c" providerId="ADAL" clId="{2BF848F0-C7F7-465E-A147-F094CDBF0957}" dt="2021-06-07T13:30:47.437" v="9796" actId="20577"/>
        <pc:sldMkLst>
          <pc:docMk/>
          <pc:sldMk cId="918438563" sldId="325"/>
        </pc:sldMkLst>
        <pc:spChg chg="add del mod ord">
          <ac:chgData name="KIKSTRA Jarmo" userId="7fcb8be3-c31a-4394-a3dd-a150ef08396c" providerId="ADAL" clId="{2BF848F0-C7F7-465E-A147-F094CDBF0957}" dt="2021-06-06T20:20:23.768" v="4852" actId="700"/>
          <ac:spMkLst>
            <pc:docMk/>
            <pc:sldMk cId="918438563" sldId="325"/>
            <ac:spMk id="2" creationId="{8F6C4B9F-B3A5-461B-AF53-334B08F5710F}"/>
          </ac:spMkLst>
        </pc:spChg>
        <pc:spChg chg="mod ord">
          <ac:chgData name="KIKSTRA Jarmo" userId="7fcb8be3-c31a-4394-a3dd-a150ef08396c" providerId="ADAL" clId="{2BF848F0-C7F7-465E-A147-F094CDBF0957}" dt="2021-06-06T22:22:28.820" v="6772" actId="700"/>
          <ac:spMkLst>
            <pc:docMk/>
            <pc:sldMk cId="918438563" sldId="325"/>
            <ac:spMk id="3" creationId="{C3F7D70D-E434-4E7E-9C2E-00345EE9F0A2}"/>
          </ac:spMkLst>
        </pc:spChg>
        <pc:spChg chg="add mod ord">
          <ac:chgData name="KIKSTRA Jarmo" userId="7fcb8be3-c31a-4394-a3dd-a150ef08396c" providerId="ADAL" clId="{2BF848F0-C7F7-465E-A147-F094CDBF0957}" dt="2021-06-06T22:23:44.332" v="6828" actId="255"/>
          <ac:spMkLst>
            <pc:docMk/>
            <pc:sldMk cId="918438563" sldId="325"/>
            <ac:spMk id="4" creationId="{784AD09B-7280-4BAF-8765-62500DB08533}"/>
          </ac:spMkLst>
        </pc:spChg>
        <pc:spChg chg="mod ord">
          <ac:chgData name="KIKSTRA Jarmo" userId="7fcb8be3-c31a-4394-a3dd-a150ef08396c" providerId="ADAL" clId="{2BF848F0-C7F7-465E-A147-F094CDBF0957}" dt="2021-06-06T22:22:28.820" v="6772" actId="700"/>
          <ac:spMkLst>
            <pc:docMk/>
            <pc:sldMk cId="918438563" sldId="325"/>
            <ac:spMk id="6" creationId="{B106A30E-7445-4F76-A2D9-0758760348AF}"/>
          </ac:spMkLst>
        </pc:spChg>
        <pc:picChg chg="add mod modCrop">
          <ac:chgData name="KIKSTRA Jarmo" userId="7fcb8be3-c31a-4394-a3dd-a150ef08396c" providerId="ADAL" clId="{2BF848F0-C7F7-465E-A147-F094CDBF0957}" dt="2021-06-07T13:23:55.758" v="9440" actId="1038"/>
          <ac:picMkLst>
            <pc:docMk/>
            <pc:sldMk cId="918438563" sldId="325"/>
            <ac:picMk id="7" creationId="{AB43BE57-02C2-4BCB-AC43-E27747425300}"/>
          </ac:picMkLst>
        </pc:picChg>
        <pc:picChg chg="add mod modCrop">
          <ac:chgData name="KIKSTRA Jarmo" userId="7fcb8be3-c31a-4394-a3dd-a150ef08396c" providerId="ADAL" clId="{2BF848F0-C7F7-465E-A147-F094CDBF0957}" dt="2021-06-07T13:23:55.758" v="9440" actId="1038"/>
          <ac:picMkLst>
            <pc:docMk/>
            <pc:sldMk cId="918438563" sldId="325"/>
            <ac:picMk id="8" creationId="{42AB65BC-9D4B-4E59-A2C3-907F2A523BF5}"/>
          </ac:picMkLst>
        </pc:picChg>
        <pc:picChg chg="add mod modCrop">
          <ac:chgData name="KIKSTRA Jarmo" userId="7fcb8be3-c31a-4394-a3dd-a150ef08396c" providerId="ADAL" clId="{2BF848F0-C7F7-465E-A147-F094CDBF0957}" dt="2021-06-07T13:23:55.758" v="9440" actId="1038"/>
          <ac:picMkLst>
            <pc:docMk/>
            <pc:sldMk cId="918438563" sldId="325"/>
            <ac:picMk id="9" creationId="{204764E0-920A-406E-9087-0FF3E3A075AA}"/>
          </ac:picMkLst>
        </pc:picChg>
        <pc:picChg chg="add mod modCrop">
          <ac:chgData name="KIKSTRA Jarmo" userId="7fcb8be3-c31a-4394-a3dd-a150ef08396c" providerId="ADAL" clId="{2BF848F0-C7F7-465E-A147-F094CDBF0957}" dt="2021-06-07T13:23:55.758" v="9440" actId="1038"/>
          <ac:picMkLst>
            <pc:docMk/>
            <pc:sldMk cId="918438563" sldId="325"/>
            <ac:picMk id="10" creationId="{2FAEAE63-B2E3-466E-A61D-98F2C7E3DCB9}"/>
          </ac:picMkLst>
        </pc:picChg>
        <pc:picChg chg="add mod modCrop">
          <ac:chgData name="KIKSTRA Jarmo" userId="7fcb8be3-c31a-4394-a3dd-a150ef08396c" providerId="ADAL" clId="{2BF848F0-C7F7-465E-A147-F094CDBF0957}" dt="2021-06-07T13:23:55.758" v="9440" actId="1038"/>
          <ac:picMkLst>
            <pc:docMk/>
            <pc:sldMk cId="918438563" sldId="325"/>
            <ac:picMk id="11" creationId="{DF2784AB-2B57-4D53-BC99-417ED7B05B41}"/>
          </ac:picMkLst>
        </pc:picChg>
        <pc:picChg chg="mod ord modCrop">
          <ac:chgData name="KIKSTRA Jarmo" userId="7fcb8be3-c31a-4394-a3dd-a150ef08396c" providerId="ADAL" clId="{2BF848F0-C7F7-465E-A147-F094CDBF0957}" dt="2021-06-07T13:20:29.765" v="9376" actId="732"/>
          <ac:picMkLst>
            <pc:docMk/>
            <pc:sldMk cId="918438563" sldId="325"/>
            <ac:picMk id="12" creationId="{D214CAD5-8A26-428B-88EB-B856B9655DC6}"/>
          </ac:picMkLst>
        </pc:picChg>
        <pc:picChg chg="mod modCrop">
          <ac:chgData name="KIKSTRA Jarmo" userId="7fcb8be3-c31a-4394-a3dd-a150ef08396c" providerId="ADAL" clId="{2BF848F0-C7F7-465E-A147-F094CDBF0957}" dt="2021-06-07T13:24:11.797" v="9444" actId="14100"/>
          <ac:picMkLst>
            <pc:docMk/>
            <pc:sldMk cId="918438563" sldId="325"/>
            <ac:picMk id="14" creationId="{F31C33DB-1928-4F04-AD65-56994449DB4D}"/>
          </ac:picMkLst>
        </pc:picChg>
      </pc:sldChg>
      <pc:sldChg chg="addSp delSp modSp add mod modClrScheme modAnim chgLayout modNotesTx">
        <pc:chgData name="KIKSTRA Jarmo" userId="7fcb8be3-c31a-4394-a3dd-a150ef08396c" providerId="ADAL" clId="{2BF848F0-C7F7-465E-A147-F094CDBF0957}" dt="2021-06-07T13:41:56.661" v="10874" actId="20577"/>
        <pc:sldMkLst>
          <pc:docMk/>
          <pc:sldMk cId="4117285803" sldId="326"/>
        </pc:sldMkLst>
        <pc:spChg chg="add del mod ord">
          <ac:chgData name="KIKSTRA Jarmo" userId="7fcb8be3-c31a-4394-a3dd-a150ef08396c" providerId="ADAL" clId="{2BF848F0-C7F7-465E-A147-F094CDBF0957}" dt="2021-06-06T20:20:23.768" v="4852" actId="700"/>
          <ac:spMkLst>
            <pc:docMk/>
            <pc:sldMk cId="4117285803" sldId="326"/>
            <ac:spMk id="2" creationId="{961BB24B-30F7-4DFF-9696-2CB1EAA1644A}"/>
          </ac:spMkLst>
        </pc:spChg>
        <pc:spChg chg="mod ord">
          <ac:chgData name="KIKSTRA Jarmo" userId="7fcb8be3-c31a-4394-a3dd-a150ef08396c" providerId="ADAL" clId="{2BF848F0-C7F7-465E-A147-F094CDBF0957}" dt="2021-06-06T20:24:24.084" v="4880"/>
          <ac:spMkLst>
            <pc:docMk/>
            <pc:sldMk cId="4117285803" sldId="326"/>
            <ac:spMk id="3" creationId="{C3F7D70D-E434-4E7E-9C2E-00345EE9F0A2}"/>
          </ac:spMkLst>
        </pc:spChg>
        <pc:spChg chg="mod ord">
          <ac:chgData name="KIKSTRA Jarmo" userId="7fcb8be3-c31a-4394-a3dd-a150ef08396c" providerId="ADAL" clId="{2BF848F0-C7F7-465E-A147-F094CDBF0957}" dt="2021-06-06T20:20:38.991" v="4853" actId="700"/>
          <ac:spMkLst>
            <pc:docMk/>
            <pc:sldMk cId="4117285803" sldId="326"/>
            <ac:spMk id="11" creationId="{A3F90E51-EC6F-4855-A691-AD276458A889}"/>
          </ac:spMkLst>
        </pc:spChg>
        <pc:spChg chg="add mod">
          <ac:chgData name="KIKSTRA Jarmo" userId="7fcb8be3-c31a-4394-a3dd-a150ef08396c" providerId="ADAL" clId="{2BF848F0-C7F7-465E-A147-F094CDBF0957}" dt="2021-06-07T13:32:07.092" v="9804" actId="206"/>
          <ac:spMkLst>
            <pc:docMk/>
            <pc:sldMk cId="4117285803" sldId="326"/>
            <ac:spMk id="14" creationId="{8B1A9C91-795F-437B-87E8-4BDBB5C692B7}"/>
          </ac:spMkLst>
        </pc:spChg>
        <pc:spChg chg="add mod">
          <ac:chgData name="KIKSTRA Jarmo" userId="7fcb8be3-c31a-4394-a3dd-a150ef08396c" providerId="ADAL" clId="{2BF848F0-C7F7-465E-A147-F094CDBF0957}" dt="2021-06-06T22:33:23.564" v="7838" actId="20577"/>
          <ac:spMkLst>
            <pc:docMk/>
            <pc:sldMk cId="4117285803" sldId="326"/>
            <ac:spMk id="16" creationId="{64D3A6A7-11A8-49F8-A939-2D1AA396368F}"/>
          </ac:spMkLst>
        </pc:spChg>
        <pc:spChg chg="add del mod">
          <ac:chgData name="KIKSTRA Jarmo" userId="7fcb8be3-c31a-4394-a3dd-a150ef08396c" providerId="ADAL" clId="{2BF848F0-C7F7-465E-A147-F094CDBF0957}" dt="2021-06-06T22:37:08.444" v="7888" actId="478"/>
          <ac:spMkLst>
            <pc:docMk/>
            <pc:sldMk cId="4117285803" sldId="326"/>
            <ac:spMk id="17" creationId="{8BDF4B6A-CCD9-4EA5-BECA-E361C68E0223}"/>
          </ac:spMkLst>
        </pc:spChg>
        <pc:picChg chg="add del mod modCrop">
          <ac:chgData name="KIKSTRA Jarmo" userId="7fcb8be3-c31a-4394-a3dd-a150ef08396c" providerId="ADAL" clId="{2BF848F0-C7F7-465E-A147-F094CDBF0957}" dt="2021-06-06T21:01:47.090" v="5432" actId="478"/>
          <ac:picMkLst>
            <pc:docMk/>
            <pc:sldMk cId="4117285803" sldId="326"/>
            <ac:picMk id="5" creationId="{EDB12797-B4B0-4C43-9D13-CBCED7C69694}"/>
          </ac:picMkLst>
        </pc:picChg>
        <pc:picChg chg="add mod">
          <ac:chgData name="KIKSTRA Jarmo" userId="7fcb8be3-c31a-4394-a3dd-a150ef08396c" providerId="ADAL" clId="{2BF848F0-C7F7-465E-A147-F094CDBF0957}" dt="2021-06-07T13:31:41.458" v="9802" actId="1076"/>
          <ac:picMkLst>
            <pc:docMk/>
            <pc:sldMk cId="4117285803" sldId="326"/>
            <ac:picMk id="7" creationId="{46671A44-9658-44DC-B528-344B4920554A}"/>
          </ac:picMkLst>
        </pc:picChg>
        <pc:picChg chg="mod ord">
          <ac:chgData name="KIKSTRA Jarmo" userId="7fcb8be3-c31a-4394-a3dd-a150ef08396c" providerId="ADAL" clId="{2BF848F0-C7F7-465E-A147-F094CDBF0957}" dt="2021-06-06T20:20:38.991" v="4853" actId="700"/>
          <ac:picMkLst>
            <pc:docMk/>
            <pc:sldMk cId="4117285803" sldId="326"/>
            <ac:picMk id="10" creationId="{FB0B619E-17F4-4093-85C0-7F777E9B0FD6}"/>
          </ac:picMkLst>
        </pc:picChg>
        <pc:cxnChg chg="add mod">
          <ac:chgData name="KIKSTRA Jarmo" userId="7fcb8be3-c31a-4394-a3dd-a150ef08396c" providerId="ADAL" clId="{2BF848F0-C7F7-465E-A147-F094CDBF0957}" dt="2021-06-06T22:32:47.905" v="7809" actId="1076"/>
          <ac:cxnSpMkLst>
            <pc:docMk/>
            <pc:sldMk cId="4117285803" sldId="326"/>
            <ac:cxnSpMk id="9" creationId="{594DE35F-DE0C-402E-BC78-D5060A002E50}"/>
          </ac:cxnSpMkLst>
        </pc:cxnChg>
        <pc:cxnChg chg="add mod">
          <ac:chgData name="KIKSTRA Jarmo" userId="7fcb8be3-c31a-4394-a3dd-a150ef08396c" providerId="ADAL" clId="{2BF848F0-C7F7-465E-A147-F094CDBF0957}" dt="2021-06-06T22:32:51.653" v="7810" actId="1076"/>
          <ac:cxnSpMkLst>
            <pc:docMk/>
            <pc:sldMk cId="4117285803" sldId="326"/>
            <ac:cxnSpMk id="12" creationId="{40DFDC6B-F2E1-4239-9743-54B6D88C676C}"/>
          </ac:cxnSpMkLst>
        </pc:cxnChg>
      </pc:sldChg>
      <pc:sldChg chg="addSp delSp modSp add mod modClrScheme modAnim chgLayout modNotesTx">
        <pc:chgData name="KIKSTRA Jarmo" userId="7fcb8be3-c31a-4394-a3dd-a150ef08396c" providerId="ADAL" clId="{2BF848F0-C7F7-465E-A147-F094CDBF0957}" dt="2021-06-07T13:42:38.554" v="11009" actId="20577"/>
        <pc:sldMkLst>
          <pc:docMk/>
          <pc:sldMk cId="301058470" sldId="327"/>
        </pc:sldMkLst>
        <pc:spChg chg="mod ord">
          <ac:chgData name="KIKSTRA Jarmo" userId="7fcb8be3-c31a-4394-a3dd-a150ef08396c" providerId="ADAL" clId="{2BF848F0-C7F7-465E-A147-F094CDBF0957}" dt="2021-06-06T21:09:52.492" v="5580" actId="700"/>
          <ac:spMkLst>
            <pc:docMk/>
            <pc:sldMk cId="301058470" sldId="327"/>
            <ac:spMk id="3" creationId="{501BC746-BE5A-418A-A4A2-3802C5DA289B}"/>
          </ac:spMkLst>
        </pc:spChg>
        <pc:spChg chg="add del mod ord">
          <ac:chgData name="KIKSTRA Jarmo" userId="7fcb8be3-c31a-4394-a3dd-a150ef08396c" providerId="ADAL" clId="{2BF848F0-C7F7-465E-A147-F094CDBF0957}" dt="2021-06-06T21:09:17.595" v="5572" actId="478"/>
          <ac:spMkLst>
            <pc:docMk/>
            <pc:sldMk cId="301058470" sldId="327"/>
            <ac:spMk id="6" creationId="{52F97281-B3EC-4B35-BCB9-5CBA1352F814}"/>
          </ac:spMkLst>
        </pc:spChg>
        <pc:spChg chg="mod ord">
          <ac:chgData name="KIKSTRA Jarmo" userId="7fcb8be3-c31a-4394-a3dd-a150ef08396c" providerId="ADAL" clId="{2BF848F0-C7F7-465E-A147-F094CDBF0957}" dt="2021-06-06T22:23:28.508" v="6827" actId="20577"/>
          <ac:spMkLst>
            <pc:docMk/>
            <pc:sldMk cId="301058470" sldId="327"/>
            <ac:spMk id="8" creationId="{45FFCF58-9CF2-46D0-AB41-C0FE9C7C080A}"/>
          </ac:spMkLst>
        </pc:spChg>
        <pc:spChg chg="add del mod">
          <ac:chgData name="KIKSTRA Jarmo" userId="7fcb8be3-c31a-4394-a3dd-a150ef08396c" providerId="ADAL" clId="{2BF848F0-C7F7-465E-A147-F094CDBF0957}" dt="2021-06-06T21:09:17.595" v="5572" actId="478"/>
          <ac:spMkLst>
            <pc:docMk/>
            <pc:sldMk cId="301058470" sldId="327"/>
            <ac:spMk id="14" creationId="{6E468D99-A117-4094-B79A-185EC732E3E2}"/>
          </ac:spMkLst>
        </pc:spChg>
        <pc:spChg chg="add del mod">
          <ac:chgData name="KIKSTRA Jarmo" userId="7fcb8be3-c31a-4394-a3dd-a150ef08396c" providerId="ADAL" clId="{2BF848F0-C7F7-465E-A147-F094CDBF0957}" dt="2021-06-06T21:09:17.595" v="5572" actId="478"/>
          <ac:spMkLst>
            <pc:docMk/>
            <pc:sldMk cId="301058470" sldId="327"/>
            <ac:spMk id="17" creationId="{FDA345F1-F710-44A5-BEC2-E0C57DC18F3A}"/>
          </ac:spMkLst>
        </pc:spChg>
        <pc:spChg chg="add del mod">
          <ac:chgData name="KIKSTRA Jarmo" userId="7fcb8be3-c31a-4394-a3dd-a150ef08396c" providerId="ADAL" clId="{2BF848F0-C7F7-465E-A147-F094CDBF0957}" dt="2021-06-06T21:09:17.595" v="5572" actId="478"/>
          <ac:spMkLst>
            <pc:docMk/>
            <pc:sldMk cId="301058470" sldId="327"/>
            <ac:spMk id="19" creationId="{7D1FCBEF-C3CB-4921-8DBC-5D373F43E52D}"/>
          </ac:spMkLst>
        </pc:spChg>
        <pc:spChg chg="add del mod">
          <ac:chgData name="KIKSTRA Jarmo" userId="7fcb8be3-c31a-4394-a3dd-a150ef08396c" providerId="ADAL" clId="{2BF848F0-C7F7-465E-A147-F094CDBF0957}" dt="2021-06-06T21:09:17.595" v="5572" actId="478"/>
          <ac:spMkLst>
            <pc:docMk/>
            <pc:sldMk cId="301058470" sldId="327"/>
            <ac:spMk id="24" creationId="{81CE0510-14E5-4B6D-870A-1A17F9B8D44C}"/>
          </ac:spMkLst>
        </pc:spChg>
        <pc:spChg chg="add del mod">
          <ac:chgData name="KIKSTRA Jarmo" userId="7fcb8be3-c31a-4394-a3dd-a150ef08396c" providerId="ADAL" clId="{2BF848F0-C7F7-465E-A147-F094CDBF0957}" dt="2021-06-06T21:09:17.595" v="5572" actId="478"/>
          <ac:spMkLst>
            <pc:docMk/>
            <pc:sldMk cId="301058470" sldId="327"/>
            <ac:spMk id="25" creationId="{9FE6E71D-6340-45BE-BD09-653411FE8020}"/>
          </ac:spMkLst>
        </pc:spChg>
        <pc:picChg chg="mod ord">
          <ac:chgData name="KIKSTRA Jarmo" userId="7fcb8be3-c31a-4394-a3dd-a150ef08396c" providerId="ADAL" clId="{2BF848F0-C7F7-465E-A147-F094CDBF0957}" dt="2021-06-06T21:10:14.957" v="5592" actId="1076"/>
          <ac:picMkLst>
            <pc:docMk/>
            <pc:sldMk cId="301058470" sldId="327"/>
            <ac:picMk id="11" creationId="{F8863F3F-F548-4199-9A13-45685498D489}"/>
          </ac:picMkLst>
        </pc:picChg>
        <pc:picChg chg="add mod modCrop">
          <ac:chgData name="KIKSTRA Jarmo" userId="7fcb8be3-c31a-4394-a3dd-a150ef08396c" providerId="ADAL" clId="{2BF848F0-C7F7-465E-A147-F094CDBF0957}" dt="2021-06-06T23:47:53.137" v="8943" actId="692"/>
          <ac:picMkLst>
            <pc:docMk/>
            <pc:sldMk cId="301058470" sldId="327"/>
            <ac:picMk id="18" creationId="{91E84578-76DF-44BE-B237-094F4A67E55F}"/>
          </ac:picMkLst>
        </pc:picChg>
        <pc:cxnChg chg="add del mod">
          <ac:chgData name="KIKSTRA Jarmo" userId="7fcb8be3-c31a-4394-a3dd-a150ef08396c" providerId="ADAL" clId="{2BF848F0-C7F7-465E-A147-F094CDBF0957}" dt="2021-06-06T21:09:17.595" v="5572" actId="478"/>
          <ac:cxnSpMkLst>
            <pc:docMk/>
            <pc:sldMk cId="301058470" sldId="327"/>
            <ac:cxnSpMk id="15" creationId="{D9B46E9B-F417-43FD-96AC-1B6FCEC9EB52}"/>
          </ac:cxnSpMkLst>
        </pc:cxnChg>
        <pc:cxnChg chg="add del mod">
          <ac:chgData name="KIKSTRA Jarmo" userId="7fcb8be3-c31a-4394-a3dd-a150ef08396c" providerId="ADAL" clId="{2BF848F0-C7F7-465E-A147-F094CDBF0957}" dt="2021-06-06T21:09:17.595" v="5572" actId="478"/>
          <ac:cxnSpMkLst>
            <pc:docMk/>
            <pc:sldMk cId="301058470" sldId="327"/>
            <ac:cxnSpMk id="16" creationId="{B761BDAF-8052-45C8-88D4-DF4E20A23DDC}"/>
          </ac:cxnSpMkLst>
        </pc:cxnChg>
        <pc:cxnChg chg="add del mod">
          <ac:chgData name="KIKSTRA Jarmo" userId="7fcb8be3-c31a-4394-a3dd-a150ef08396c" providerId="ADAL" clId="{2BF848F0-C7F7-465E-A147-F094CDBF0957}" dt="2021-06-06T21:09:17.595" v="5572" actId="478"/>
          <ac:cxnSpMkLst>
            <pc:docMk/>
            <pc:sldMk cId="301058470" sldId="327"/>
            <ac:cxnSpMk id="22" creationId="{E854A4ED-110B-4178-A60B-34DE8334CFE4}"/>
          </ac:cxnSpMkLst>
        </pc:cxnChg>
      </pc:sldChg>
      <pc:sldChg chg="modSp add mod modClrScheme modShow chgLayout">
        <pc:chgData name="KIKSTRA Jarmo" userId="7fcb8be3-c31a-4394-a3dd-a150ef08396c" providerId="ADAL" clId="{2BF848F0-C7F7-465E-A147-F094CDBF0957}" dt="2021-06-06T21:06:57.641" v="5556" actId="729"/>
        <pc:sldMkLst>
          <pc:docMk/>
          <pc:sldMk cId="1314439562" sldId="328"/>
        </pc:sldMkLst>
        <pc:spChg chg="mod ord">
          <ac:chgData name="KIKSTRA Jarmo" userId="7fcb8be3-c31a-4394-a3dd-a150ef08396c" providerId="ADAL" clId="{2BF848F0-C7F7-465E-A147-F094CDBF0957}" dt="2021-06-06T20:20:38.991" v="4853" actId="700"/>
          <ac:spMkLst>
            <pc:docMk/>
            <pc:sldMk cId="1314439562" sldId="328"/>
            <ac:spMk id="2" creationId="{E2135E4E-3122-4F0E-9B00-11D6CCB64CB5}"/>
          </ac:spMkLst>
        </pc:spChg>
        <pc:spChg chg="mod ord">
          <ac:chgData name="KIKSTRA Jarmo" userId="7fcb8be3-c31a-4394-a3dd-a150ef08396c" providerId="ADAL" clId="{2BF848F0-C7F7-465E-A147-F094CDBF0957}" dt="2021-06-06T20:20:39.013" v="4855" actId="27636"/>
          <ac:spMkLst>
            <pc:docMk/>
            <pc:sldMk cId="1314439562" sldId="328"/>
            <ac:spMk id="3" creationId="{B06D639D-7102-422C-8C65-2DA9514E8B3B}"/>
          </ac:spMkLst>
        </pc:spChg>
        <pc:spChg chg="mod ord">
          <ac:chgData name="KIKSTRA Jarmo" userId="7fcb8be3-c31a-4394-a3dd-a150ef08396c" providerId="ADAL" clId="{2BF848F0-C7F7-465E-A147-F094CDBF0957}" dt="2021-06-06T20:20:39.010" v="4854" actId="27636"/>
          <ac:spMkLst>
            <pc:docMk/>
            <pc:sldMk cId="1314439562" sldId="328"/>
            <ac:spMk id="5" creationId="{A0000633-58B0-4130-AF9C-EE36D7289021}"/>
          </ac:spMkLst>
        </pc:spChg>
        <pc:picChg chg="mod ord">
          <ac:chgData name="KIKSTRA Jarmo" userId="7fcb8be3-c31a-4394-a3dd-a150ef08396c" providerId="ADAL" clId="{2BF848F0-C7F7-465E-A147-F094CDBF0957}" dt="2021-06-06T20:20:38.991" v="4853" actId="700"/>
          <ac:picMkLst>
            <pc:docMk/>
            <pc:sldMk cId="1314439562" sldId="328"/>
            <ac:picMk id="8" creationId="{B0D58A26-499C-4387-8413-96D45D601924}"/>
          </ac:picMkLst>
        </pc:picChg>
        <pc:picChg chg="mod ord">
          <ac:chgData name="KIKSTRA Jarmo" userId="7fcb8be3-c31a-4394-a3dd-a150ef08396c" providerId="ADAL" clId="{2BF848F0-C7F7-465E-A147-F094CDBF0957}" dt="2021-06-06T20:20:38.991" v="4853" actId="700"/>
          <ac:picMkLst>
            <pc:docMk/>
            <pc:sldMk cId="1314439562" sldId="328"/>
            <ac:picMk id="10" creationId="{5A25EE07-98B8-4B78-B240-E9A6526F8A03}"/>
          </ac:picMkLst>
        </pc:picChg>
      </pc:sldChg>
      <pc:sldChg chg="add del">
        <pc:chgData name="KIKSTRA Jarmo" userId="7fcb8be3-c31a-4394-a3dd-a150ef08396c" providerId="ADAL" clId="{2BF848F0-C7F7-465E-A147-F094CDBF0957}" dt="2021-06-06T21:03:14.012" v="5433" actId="47"/>
        <pc:sldMkLst>
          <pc:docMk/>
          <pc:sldMk cId="3011796818" sldId="329"/>
        </pc:sldMkLst>
      </pc:sldChg>
      <pc:sldChg chg="addSp delSp modSp add mod modNotesTx">
        <pc:chgData name="KIKSTRA Jarmo" userId="7fcb8be3-c31a-4394-a3dd-a150ef08396c" providerId="ADAL" clId="{2BF848F0-C7F7-465E-A147-F094CDBF0957}" dt="2021-06-06T22:27:07.260" v="7211" actId="20577"/>
        <pc:sldMkLst>
          <pc:docMk/>
          <pc:sldMk cId="2087064795" sldId="330"/>
        </pc:sldMkLst>
        <pc:spChg chg="del">
          <ac:chgData name="KIKSTRA Jarmo" userId="7fcb8be3-c31a-4394-a3dd-a150ef08396c" providerId="ADAL" clId="{2BF848F0-C7F7-465E-A147-F094CDBF0957}" dt="2021-06-06T20:29:30.597" v="5069" actId="478"/>
          <ac:spMkLst>
            <pc:docMk/>
            <pc:sldMk cId="2087064795" sldId="330"/>
            <ac:spMk id="4" creationId="{F8F1D087-5D68-4DC8-AEB1-E79FE3D9D706}"/>
          </ac:spMkLst>
        </pc:spChg>
        <pc:spChg chg="del">
          <ac:chgData name="KIKSTRA Jarmo" userId="7fcb8be3-c31a-4394-a3dd-a150ef08396c" providerId="ADAL" clId="{2BF848F0-C7F7-465E-A147-F094CDBF0957}" dt="2021-06-06T22:25:50.733" v="7120" actId="478"/>
          <ac:spMkLst>
            <pc:docMk/>
            <pc:sldMk cId="2087064795" sldId="330"/>
            <ac:spMk id="6" creationId="{E9CC01C6-25F3-4615-A0FE-8B249A00E057}"/>
          </ac:spMkLst>
        </pc:spChg>
        <pc:spChg chg="add del mod">
          <ac:chgData name="KIKSTRA Jarmo" userId="7fcb8be3-c31a-4394-a3dd-a150ef08396c" providerId="ADAL" clId="{2BF848F0-C7F7-465E-A147-F094CDBF0957}" dt="2021-06-06T20:29:33.164" v="5070" actId="478"/>
          <ac:spMkLst>
            <pc:docMk/>
            <pc:sldMk cId="2087064795" sldId="330"/>
            <ac:spMk id="7" creationId="{EF968B46-ECD6-42CD-8B31-0CA35BE7016E}"/>
          </ac:spMkLst>
        </pc:spChg>
        <pc:spChg chg="add del">
          <ac:chgData name="KIKSTRA Jarmo" userId="7fcb8be3-c31a-4394-a3dd-a150ef08396c" providerId="ADAL" clId="{2BF848F0-C7F7-465E-A147-F094CDBF0957}" dt="2021-06-06T20:29:45.411" v="5074" actId="478"/>
          <ac:spMkLst>
            <pc:docMk/>
            <pc:sldMk cId="2087064795" sldId="330"/>
            <ac:spMk id="9" creationId="{EA38C1BB-8280-4016-B5BA-1977E6188431}"/>
          </ac:spMkLst>
        </pc:spChg>
        <pc:picChg chg="add mod">
          <ac:chgData name="KIKSTRA Jarmo" userId="7fcb8be3-c31a-4394-a3dd-a150ef08396c" providerId="ADAL" clId="{2BF848F0-C7F7-465E-A147-F094CDBF0957}" dt="2021-06-06T22:25:55.005" v="7121" actId="14100"/>
          <ac:picMkLst>
            <pc:docMk/>
            <pc:sldMk cId="2087064795" sldId="330"/>
            <ac:picMk id="11" creationId="{01756569-2726-493D-8722-A886D6F328EF}"/>
          </ac:picMkLst>
        </pc:picChg>
      </pc:sldChg>
      <pc:sldChg chg="addSp delSp modSp add mod modShow">
        <pc:chgData name="KIKSTRA Jarmo" userId="7fcb8be3-c31a-4394-a3dd-a150ef08396c" providerId="ADAL" clId="{2BF848F0-C7F7-465E-A147-F094CDBF0957}" dt="2021-06-07T13:31:30.135" v="9798" actId="206"/>
        <pc:sldMkLst>
          <pc:docMk/>
          <pc:sldMk cId="1909115880" sldId="331"/>
        </pc:sldMkLst>
        <pc:spChg chg="add del mod">
          <ac:chgData name="KIKSTRA Jarmo" userId="7fcb8be3-c31a-4394-a3dd-a150ef08396c" providerId="ADAL" clId="{2BF848F0-C7F7-465E-A147-F094CDBF0957}" dt="2021-06-07T13:31:30.135" v="9798" actId="206"/>
          <ac:spMkLst>
            <pc:docMk/>
            <pc:sldMk cId="1909115880" sldId="331"/>
            <ac:spMk id="19" creationId="{7D1FCBEF-C3CB-4921-8DBC-5D373F43E52D}"/>
          </ac:spMkLst>
        </pc:spChg>
        <pc:spChg chg="mod">
          <ac:chgData name="KIKSTRA Jarmo" userId="7fcb8be3-c31a-4394-a3dd-a150ef08396c" providerId="ADAL" clId="{2BF848F0-C7F7-465E-A147-F094CDBF0957}" dt="2021-06-06T22:36:19.475" v="7885" actId="20577"/>
          <ac:spMkLst>
            <pc:docMk/>
            <pc:sldMk cId="1909115880" sldId="331"/>
            <ac:spMk id="24" creationId="{81CE0510-14E5-4B6D-870A-1A17F9B8D44C}"/>
          </ac:spMkLst>
        </pc:spChg>
        <pc:spChg chg="add del">
          <ac:chgData name="KIKSTRA Jarmo" userId="7fcb8be3-c31a-4394-a3dd-a150ef08396c" providerId="ADAL" clId="{2BF848F0-C7F7-465E-A147-F094CDBF0957}" dt="2021-06-06T22:31:09.028" v="7785" actId="478"/>
          <ac:spMkLst>
            <pc:docMk/>
            <pc:sldMk cId="1909115880" sldId="331"/>
            <ac:spMk id="25" creationId="{9FE6E71D-6340-45BE-BD09-653411FE8020}"/>
          </ac:spMkLst>
        </pc:spChg>
      </pc:sldChg>
      <pc:sldChg chg="add del">
        <pc:chgData name="KIKSTRA Jarmo" userId="7fcb8be3-c31a-4394-a3dd-a150ef08396c" providerId="ADAL" clId="{2BF848F0-C7F7-465E-A147-F094CDBF0957}" dt="2021-06-06T20:29:34.655" v="5072"/>
        <pc:sldMkLst>
          <pc:docMk/>
          <pc:sldMk cId="3364966942" sldId="331"/>
        </pc:sldMkLst>
      </pc:sldChg>
      <pc:sldChg chg="modSp add">
        <pc:chgData name="KIKSTRA Jarmo" userId="7fcb8be3-c31a-4394-a3dd-a150ef08396c" providerId="ADAL" clId="{2BF848F0-C7F7-465E-A147-F094CDBF0957}" dt="2021-06-06T22:08:47.087" v="5865" actId="20577"/>
        <pc:sldMkLst>
          <pc:docMk/>
          <pc:sldMk cId="3956040860" sldId="332"/>
        </pc:sldMkLst>
        <pc:graphicFrameChg chg="mod">
          <ac:chgData name="KIKSTRA Jarmo" userId="7fcb8be3-c31a-4394-a3dd-a150ef08396c" providerId="ADAL" clId="{2BF848F0-C7F7-465E-A147-F094CDBF0957}" dt="2021-06-06T22:08:47.087" v="5865" actId="20577"/>
          <ac:graphicFrameMkLst>
            <pc:docMk/>
            <pc:sldMk cId="3956040860" sldId="332"/>
            <ac:graphicFrameMk id="6" creationId="{1E0E875C-0F2E-4A89-947B-E30E9BE0B3C2}"/>
          </ac:graphicFrameMkLst>
        </pc:graphicFrameChg>
      </pc:sldChg>
      <pc:sldChg chg="modSp add mod ord">
        <pc:chgData name="KIKSTRA Jarmo" userId="7fcb8be3-c31a-4394-a3dd-a150ef08396c" providerId="ADAL" clId="{2BF848F0-C7F7-465E-A147-F094CDBF0957}" dt="2021-06-06T22:04:54.806" v="5625" actId="114"/>
        <pc:sldMkLst>
          <pc:docMk/>
          <pc:sldMk cId="2229762388" sldId="333"/>
        </pc:sldMkLst>
        <pc:graphicFrameChg chg="mod">
          <ac:chgData name="KIKSTRA Jarmo" userId="7fcb8be3-c31a-4394-a3dd-a150ef08396c" providerId="ADAL" clId="{2BF848F0-C7F7-465E-A147-F094CDBF0957}" dt="2021-06-06T22:04:54.806" v="5625" actId="114"/>
          <ac:graphicFrameMkLst>
            <pc:docMk/>
            <pc:sldMk cId="2229762388" sldId="333"/>
            <ac:graphicFrameMk id="6" creationId="{1E0E875C-0F2E-4A89-947B-E30E9BE0B3C2}"/>
          </ac:graphicFrameMkLst>
        </pc:graphicFrameChg>
      </pc:sldChg>
      <pc:sldChg chg="add mod ord modShow">
        <pc:chgData name="KIKSTRA Jarmo" userId="7fcb8be3-c31a-4394-a3dd-a150ef08396c" providerId="ADAL" clId="{2BF848F0-C7F7-465E-A147-F094CDBF0957}" dt="2021-06-06T22:39:23.339" v="8136"/>
        <pc:sldMkLst>
          <pc:docMk/>
          <pc:sldMk cId="16823782" sldId="334"/>
        </pc:sldMkLst>
      </pc:sldChg>
      <pc:sldChg chg="addSp delSp modSp new mod modClrScheme chgLayout">
        <pc:chgData name="KIKSTRA Jarmo" userId="7fcb8be3-c31a-4394-a3dd-a150ef08396c" providerId="ADAL" clId="{2BF848F0-C7F7-465E-A147-F094CDBF0957}" dt="2021-06-07T14:16:56.822" v="11805" actId="1076"/>
        <pc:sldMkLst>
          <pc:docMk/>
          <pc:sldMk cId="3453104633" sldId="335"/>
        </pc:sldMkLst>
        <pc:spChg chg="mod ord">
          <ac:chgData name="KIKSTRA Jarmo" userId="7fcb8be3-c31a-4394-a3dd-a150ef08396c" providerId="ADAL" clId="{2BF848F0-C7F7-465E-A147-F094CDBF0957}" dt="2021-06-07T13:49:52.850" v="11023" actId="700"/>
          <ac:spMkLst>
            <pc:docMk/>
            <pc:sldMk cId="3453104633" sldId="335"/>
            <ac:spMk id="2" creationId="{370A45AE-4B84-4B38-9770-D425F5C24BF4}"/>
          </ac:spMkLst>
        </pc:spChg>
        <pc:spChg chg="mod ord">
          <ac:chgData name="KIKSTRA Jarmo" userId="7fcb8be3-c31a-4394-a3dd-a150ef08396c" providerId="ADAL" clId="{2BF848F0-C7F7-465E-A147-F094CDBF0957}" dt="2021-06-07T13:49:52.850" v="11023" actId="700"/>
          <ac:spMkLst>
            <pc:docMk/>
            <pc:sldMk cId="3453104633" sldId="335"/>
            <ac:spMk id="3" creationId="{F9CB650F-D7AA-4342-88EB-6E624FC93EE4}"/>
          </ac:spMkLst>
        </pc:spChg>
        <pc:spChg chg="add del">
          <ac:chgData name="KIKSTRA Jarmo" userId="7fcb8be3-c31a-4394-a3dd-a150ef08396c" providerId="ADAL" clId="{2BF848F0-C7F7-465E-A147-F094CDBF0957}" dt="2021-06-06T23:35:30.045" v="8344" actId="931"/>
          <ac:spMkLst>
            <pc:docMk/>
            <pc:sldMk cId="3453104633" sldId="335"/>
            <ac:spMk id="4" creationId="{D14B8FB9-185B-409B-9A4D-878CB3980813}"/>
          </ac:spMkLst>
        </pc:spChg>
        <pc:spChg chg="add del mod ord">
          <ac:chgData name="KIKSTRA Jarmo" userId="7fcb8be3-c31a-4394-a3dd-a150ef08396c" providerId="ADAL" clId="{2BF848F0-C7F7-465E-A147-F094CDBF0957}" dt="2021-06-07T13:58:03.165" v="11555" actId="207"/>
          <ac:spMkLst>
            <pc:docMk/>
            <pc:sldMk cId="3453104633" sldId="335"/>
            <ac:spMk id="5" creationId="{96D3DBD8-2EB8-4B6B-9429-B535EBCD86A7}"/>
          </ac:spMkLst>
        </pc:spChg>
        <pc:spChg chg="add del mod">
          <ac:chgData name="KIKSTRA Jarmo" userId="7fcb8be3-c31a-4394-a3dd-a150ef08396c" providerId="ADAL" clId="{2BF848F0-C7F7-465E-A147-F094CDBF0957}" dt="2021-06-07T14:10:00.733" v="11613" actId="478"/>
          <ac:spMkLst>
            <pc:docMk/>
            <pc:sldMk cId="3453104633" sldId="335"/>
            <ac:spMk id="6" creationId="{6030660F-871C-4CB3-9735-26DDFBB5BCE5}"/>
          </ac:spMkLst>
        </pc:spChg>
        <pc:spChg chg="add del mod">
          <ac:chgData name="KIKSTRA Jarmo" userId="7fcb8be3-c31a-4394-a3dd-a150ef08396c" providerId="ADAL" clId="{2BF848F0-C7F7-465E-A147-F094CDBF0957}" dt="2021-06-07T14:13:56.787" v="11705" actId="478"/>
          <ac:spMkLst>
            <pc:docMk/>
            <pc:sldMk cId="3453104633" sldId="335"/>
            <ac:spMk id="7" creationId="{2910D7B7-8077-4424-AAAB-D1ADB46AF753}"/>
          </ac:spMkLst>
        </pc:spChg>
        <pc:spChg chg="add del">
          <ac:chgData name="KIKSTRA Jarmo" userId="7fcb8be3-c31a-4394-a3dd-a150ef08396c" providerId="ADAL" clId="{2BF848F0-C7F7-465E-A147-F094CDBF0957}" dt="2021-06-06T23:34:37.977" v="8321" actId="22"/>
          <ac:spMkLst>
            <pc:docMk/>
            <pc:sldMk cId="3453104633" sldId="335"/>
            <ac:spMk id="7" creationId="{BD7CD254-F424-4BB4-BEC3-D3301809C49D}"/>
          </ac:spMkLst>
        </pc:spChg>
        <pc:spChg chg="add mod">
          <ac:chgData name="KIKSTRA Jarmo" userId="7fcb8be3-c31a-4394-a3dd-a150ef08396c" providerId="ADAL" clId="{2BF848F0-C7F7-465E-A147-F094CDBF0957}" dt="2021-06-07T13:50:41.151" v="11079" actId="1076"/>
          <ac:spMkLst>
            <pc:docMk/>
            <pc:sldMk cId="3453104633" sldId="335"/>
            <ac:spMk id="8" creationId="{FC86BC4A-90A9-49D1-9E0B-91DB58E6C27A}"/>
          </ac:spMkLst>
        </pc:spChg>
        <pc:spChg chg="add del mod">
          <ac:chgData name="KIKSTRA Jarmo" userId="7fcb8be3-c31a-4394-a3dd-a150ef08396c" providerId="ADAL" clId="{2BF848F0-C7F7-465E-A147-F094CDBF0957}" dt="2021-06-07T14:13:56.787" v="11705" actId="478"/>
          <ac:spMkLst>
            <pc:docMk/>
            <pc:sldMk cId="3453104633" sldId="335"/>
            <ac:spMk id="13" creationId="{C9A927C9-0BA4-4E62-A282-D4254239F098}"/>
          </ac:spMkLst>
        </pc:spChg>
        <pc:spChg chg="add mod ord">
          <ac:chgData name="KIKSTRA Jarmo" userId="7fcb8be3-c31a-4394-a3dd-a150ef08396c" providerId="ADAL" clId="{2BF848F0-C7F7-465E-A147-F094CDBF0957}" dt="2021-06-07T13:49:52.850" v="11023" actId="700"/>
          <ac:spMkLst>
            <pc:docMk/>
            <pc:sldMk cId="3453104633" sldId="335"/>
            <ac:spMk id="15" creationId="{593DF12F-BDFC-418C-BD7A-D103E5BFF2AA}"/>
          </ac:spMkLst>
        </pc:spChg>
        <pc:spChg chg="add mod">
          <ac:chgData name="KIKSTRA Jarmo" userId="7fcb8be3-c31a-4394-a3dd-a150ef08396c" providerId="ADAL" clId="{2BF848F0-C7F7-465E-A147-F094CDBF0957}" dt="2021-06-07T14:13:57.127" v="11706"/>
          <ac:spMkLst>
            <pc:docMk/>
            <pc:sldMk cId="3453104633" sldId="335"/>
            <ac:spMk id="16" creationId="{757E406C-6A3C-4AA5-A35D-4BCE8BB0CB79}"/>
          </ac:spMkLst>
        </pc:spChg>
        <pc:spChg chg="add mod">
          <ac:chgData name="KIKSTRA Jarmo" userId="7fcb8be3-c31a-4394-a3dd-a150ef08396c" providerId="ADAL" clId="{2BF848F0-C7F7-465E-A147-F094CDBF0957}" dt="2021-06-07T14:13:57.127" v="11706"/>
          <ac:spMkLst>
            <pc:docMk/>
            <pc:sldMk cId="3453104633" sldId="335"/>
            <ac:spMk id="17" creationId="{DE8944CF-E01F-45C0-8E6C-EC4B5BB3540E}"/>
          </ac:spMkLst>
        </pc:spChg>
        <pc:spChg chg="add del mod">
          <ac:chgData name="KIKSTRA Jarmo" userId="7fcb8be3-c31a-4394-a3dd-a150ef08396c" providerId="ADAL" clId="{2BF848F0-C7F7-465E-A147-F094CDBF0957}" dt="2021-06-07T14:16:26.965" v="11799" actId="478"/>
          <ac:spMkLst>
            <pc:docMk/>
            <pc:sldMk cId="3453104633" sldId="335"/>
            <ac:spMk id="22" creationId="{6FF3A26B-3BBD-4C8F-BEAE-413BB0716921}"/>
          </ac:spMkLst>
        </pc:spChg>
        <pc:spChg chg="add del mod">
          <ac:chgData name="KIKSTRA Jarmo" userId="7fcb8be3-c31a-4394-a3dd-a150ef08396c" providerId="ADAL" clId="{2BF848F0-C7F7-465E-A147-F094CDBF0957}" dt="2021-06-07T14:16:26.965" v="11799" actId="478"/>
          <ac:spMkLst>
            <pc:docMk/>
            <pc:sldMk cId="3453104633" sldId="335"/>
            <ac:spMk id="23" creationId="{8F814F6A-5F5B-4F5F-9A11-88CE635CD0CA}"/>
          </ac:spMkLst>
        </pc:spChg>
        <pc:spChg chg="add mod">
          <ac:chgData name="KIKSTRA Jarmo" userId="7fcb8be3-c31a-4394-a3dd-a150ef08396c" providerId="ADAL" clId="{2BF848F0-C7F7-465E-A147-F094CDBF0957}" dt="2021-06-07T14:16:30.196" v="11801"/>
          <ac:spMkLst>
            <pc:docMk/>
            <pc:sldMk cId="3453104633" sldId="335"/>
            <ac:spMk id="27" creationId="{48636A7F-5A73-4B7F-97BE-5BEA9F00E977}"/>
          </ac:spMkLst>
        </pc:spChg>
        <pc:spChg chg="add mod">
          <ac:chgData name="KIKSTRA Jarmo" userId="7fcb8be3-c31a-4394-a3dd-a150ef08396c" providerId="ADAL" clId="{2BF848F0-C7F7-465E-A147-F094CDBF0957}" dt="2021-06-07T14:16:30.196" v="11801"/>
          <ac:spMkLst>
            <pc:docMk/>
            <pc:sldMk cId="3453104633" sldId="335"/>
            <ac:spMk id="28" creationId="{4FA85CCD-E153-4C8D-B8B3-D696DA035E15}"/>
          </ac:spMkLst>
        </pc:spChg>
        <pc:picChg chg="add del mod">
          <ac:chgData name="KIKSTRA Jarmo" userId="7fcb8be3-c31a-4394-a3dd-a150ef08396c" providerId="ADAL" clId="{2BF848F0-C7F7-465E-A147-F094CDBF0957}" dt="2021-06-06T23:34:55.227" v="8326" actId="931"/>
          <ac:picMkLst>
            <pc:docMk/>
            <pc:sldMk cId="3453104633" sldId="335"/>
            <ac:picMk id="9" creationId="{1E122CD7-1104-458B-A70B-C925DFC44689}"/>
          </ac:picMkLst>
        </pc:picChg>
        <pc:picChg chg="add del mod ord modCrop">
          <ac:chgData name="KIKSTRA Jarmo" userId="7fcb8be3-c31a-4394-a3dd-a150ef08396c" providerId="ADAL" clId="{2BF848F0-C7F7-465E-A147-F094CDBF0957}" dt="2021-06-07T14:09:57.301" v="11612" actId="478"/>
          <ac:picMkLst>
            <pc:docMk/>
            <pc:sldMk cId="3453104633" sldId="335"/>
            <ac:picMk id="11" creationId="{A292C931-E07F-4557-BB32-1A4B666AC314}"/>
          </ac:picMkLst>
        </pc:picChg>
        <pc:picChg chg="add del mod">
          <ac:chgData name="KIKSTRA Jarmo" userId="7fcb8be3-c31a-4394-a3dd-a150ef08396c" providerId="ADAL" clId="{2BF848F0-C7F7-465E-A147-F094CDBF0957}" dt="2021-06-06T23:35:27.416" v="8338"/>
          <ac:picMkLst>
            <pc:docMk/>
            <pc:sldMk cId="3453104633" sldId="335"/>
            <ac:picMk id="12" creationId="{1F0944BD-3F40-4603-BCE8-F33C9E4FECEA}"/>
          </ac:picMkLst>
        </pc:picChg>
        <pc:picChg chg="add mod modCrop">
          <ac:chgData name="KIKSTRA Jarmo" userId="7fcb8be3-c31a-4394-a3dd-a150ef08396c" providerId="ADAL" clId="{2BF848F0-C7F7-465E-A147-F094CDBF0957}" dt="2021-06-07T14:10:06.233" v="11615" actId="732"/>
          <ac:picMkLst>
            <pc:docMk/>
            <pc:sldMk cId="3453104633" sldId="335"/>
            <ac:picMk id="12" creationId="{2D57FD1A-B613-4235-85BD-2E445F2B83E4}"/>
          </ac:picMkLst>
        </pc:picChg>
        <pc:picChg chg="add del mod">
          <ac:chgData name="KIKSTRA Jarmo" userId="7fcb8be3-c31a-4394-a3dd-a150ef08396c" providerId="ADAL" clId="{2BF848F0-C7F7-465E-A147-F094CDBF0957}" dt="2021-06-06T23:35:27.027" v="8336"/>
          <ac:picMkLst>
            <pc:docMk/>
            <pc:sldMk cId="3453104633" sldId="335"/>
            <ac:picMk id="13" creationId="{09BF5D99-77F4-4C6D-96C9-3BB643443418}"/>
          </ac:picMkLst>
        </pc:picChg>
        <pc:picChg chg="add mod modCrop">
          <ac:chgData name="KIKSTRA Jarmo" userId="7fcb8be3-c31a-4394-a3dd-a150ef08396c" providerId="ADAL" clId="{2BF848F0-C7F7-465E-A147-F094CDBF0957}" dt="2021-06-07T14:16:56.822" v="11805" actId="1076"/>
          <ac:picMkLst>
            <pc:docMk/>
            <pc:sldMk cId="3453104633" sldId="335"/>
            <ac:picMk id="14" creationId="{D7759F5E-2947-4AE3-B7E6-94A47064B12B}"/>
          </ac:picMkLst>
        </pc:picChg>
        <pc:cxnChg chg="add del mod">
          <ac:chgData name="KIKSTRA Jarmo" userId="7fcb8be3-c31a-4394-a3dd-a150ef08396c" providerId="ADAL" clId="{2BF848F0-C7F7-465E-A147-F094CDBF0957}" dt="2021-06-07T14:16:26.965" v="11799" actId="478"/>
          <ac:cxnSpMkLst>
            <pc:docMk/>
            <pc:sldMk cId="3453104633" sldId="335"/>
            <ac:cxnSpMk id="10" creationId="{E221EAC7-DED4-4B5D-B3C6-E5205DD18B4D}"/>
          </ac:cxnSpMkLst>
        </pc:cxnChg>
        <pc:cxnChg chg="add del mod">
          <ac:chgData name="KIKSTRA Jarmo" userId="7fcb8be3-c31a-4394-a3dd-a150ef08396c" providerId="ADAL" clId="{2BF848F0-C7F7-465E-A147-F094CDBF0957}" dt="2021-06-07T14:16:26.965" v="11799" actId="478"/>
          <ac:cxnSpMkLst>
            <pc:docMk/>
            <pc:sldMk cId="3453104633" sldId="335"/>
            <ac:cxnSpMk id="19" creationId="{F35E811A-17DB-4F3E-B00D-53A4EE17F69E}"/>
          </ac:cxnSpMkLst>
        </pc:cxnChg>
        <pc:cxnChg chg="add del mod">
          <ac:chgData name="KIKSTRA Jarmo" userId="7fcb8be3-c31a-4394-a3dd-a150ef08396c" providerId="ADAL" clId="{2BF848F0-C7F7-465E-A147-F094CDBF0957}" dt="2021-06-07T14:16:29.867" v="11800" actId="478"/>
          <ac:cxnSpMkLst>
            <pc:docMk/>
            <pc:sldMk cId="3453104633" sldId="335"/>
            <ac:cxnSpMk id="20" creationId="{06F2C3F1-7B1D-46CD-91AC-02B91C826FB4}"/>
          </ac:cxnSpMkLst>
        </pc:cxnChg>
        <pc:cxnChg chg="add mod">
          <ac:chgData name="KIKSTRA Jarmo" userId="7fcb8be3-c31a-4394-a3dd-a150ef08396c" providerId="ADAL" clId="{2BF848F0-C7F7-465E-A147-F094CDBF0957}" dt="2021-06-07T14:16:30.196" v="11801"/>
          <ac:cxnSpMkLst>
            <pc:docMk/>
            <pc:sldMk cId="3453104633" sldId="335"/>
            <ac:cxnSpMk id="24" creationId="{701CAD3D-C6E5-4803-A0F7-2609CC23FA7C}"/>
          </ac:cxnSpMkLst>
        </pc:cxnChg>
        <pc:cxnChg chg="add mod">
          <ac:chgData name="KIKSTRA Jarmo" userId="7fcb8be3-c31a-4394-a3dd-a150ef08396c" providerId="ADAL" clId="{2BF848F0-C7F7-465E-A147-F094CDBF0957}" dt="2021-06-07T14:16:30.196" v="11801"/>
          <ac:cxnSpMkLst>
            <pc:docMk/>
            <pc:sldMk cId="3453104633" sldId="335"/>
            <ac:cxnSpMk id="25" creationId="{615E12D6-4E62-4EA3-9670-A2EA2E26394B}"/>
          </ac:cxnSpMkLst>
        </pc:cxnChg>
        <pc:cxnChg chg="add mod">
          <ac:chgData name="KIKSTRA Jarmo" userId="7fcb8be3-c31a-4394-a3dd-a150ef08396c" providerId="ADAL" clId="{2BF848F0-C7F7-465E-A147-F094CDBF0957}" dt="2021-06-07T14:16:30.196" v="11801"/>
          <ac:cxnSpMkLst>
            <pc:docMk/>
            <pc:sldMk cId="3453104633" sldId="335"/>
            <ac:cxnSpMk id="26" creationId="{7253621C-5BDD-4C0B-8F8E-AED569618806}"/>
          </ac:cxnSpMkLst>
        </pc:cxnChg>
      </pc:sldChg>
      <pc:sldChg chg="addSp delSp modSp add mod modClrScheme chgLayout">
        <pc:chgData name="KIKSTRA Jarmo" userId="7fcb8be3-c31a-4394-a3dd-a150ef08396c" providerId="ADAL" clId="{2BF848F0-C7F7-465E-A147-F094CDBF0957}" dt="2021-06-07T14:17:00.267" v="11807"/>
        <pc:sldMkLst>
          <pc:docMk/>
          <pc:sldMk cId="2629751712" sldId="336"/>
        </pc:sldMkLst>
        <pc:spChg chg="mod ord">
          <ac:chgData name="KIKSTRA Jarmo" userId="7fcb8be3-c31a-4394-a3dd-a150ef08396c" providerId="ADAL" clId="{2BF848F0-C7F7-465E-A147-F094CDBF0957}" dt="2021-06-07T13:49:52.850" v="11023" actId="700"/>
          <ac:spMkLst>
            <pc:docMk/>
            <pc:sldMk cId="2629751712" sldId="336"/>
            <ac:spMk id="2" creationId="{370A45AE-4B84-4B38-9770-D425F5C24BF4}"/>
          </ac:spMkLst>
        </pc:spChg>
        <pc:spChg chg="mod ord">
          <ac:chgData name="KIKSTRA Jarmo" userId="7fcb8be3-c31a-4394-a3dd-a150ef08396c" providerId="ADAL" clId="{2BF848F0-C7F7-465E-A147-F094CDBF0957}" dt="2021-06-07T13:49:52.850" v="11023" actId="700"/>
          <ac:spMkLst>
            <pc:docMk/>
            <pc:sldMk cId="2629751712" sldId="336"/>
            <ac:spMk id="3" creationId="{F9CB650F-D7AA-4342-88EB-6E624FC93EE4}"/>
          </ac:spMkLst>
        </pc:spChg>
        <pc:spChg chg="mod ord">
          <ac:chgData name="KIKSTRA Jarmo" userId="7fcb8be3-c31a-4394-a3dd-a150ef08396c" providerId="ADAL" clId="{2BF848F0-C7F7-465E-A147-F094CDBF0957}" dt="2021-06-07T13:54:31.522" v="11407" actId="20577"/>
          <ac:spMkLst>
            <pc:docMk/>
            <pc:sldMk cId="2629751712" sldId="336"/>
            <ac:spMk id="5" creationId="{96D3DBD8-2EB8-4B6B-9429-B535EBCD86A7}"/>
          </ac:spMkLst>
        </pc:spChg>
        <pc:spChg chg="add mod ord">
          <ac:chgData name="KIKSTRA Jarmo" userId="7fcb8be3-c31a-4394-a3dd-a150ef08396c" providerId="ADAL" clId="{2BF848F0-C7F7-465E-A147-F094CDBF0957}" dt="2021-06-07T13:49:52.850" v="11023" actId="700"/>
          <ac:spMkLst>
            <pc:docMk/>
            <pc:sldMk cId="2629751712" sldId="336"/>
            <ac:spMk id="7" creationId="{43FAF6EF-9208-425B-AB10-2A02C72D5354}"/>
          </ac:spMkLst>
        </pc:spChg>
        <pc:spChg chg="add mod">
          <ac:chgData name="KIKSTRA Jarmo" userId="7fcb8be3-c31a-4394-a3dd-a150ef08396c" providerId="ADAL" clId="{2BF848F0-C7F7-465E-A147-F094CDBF0957}" dt="2021-06-07T13:51:32.083" v="11090"/>
          <ac:spMkLst>
            <pc:docMk/>
            <pc:sldMk cId="2629751712" sldId="336"/>
            <ac:spMk id="9" creationId="{A0CF4400-EB8C-482D-B065-0BB91430B328}"/>
          </ac:spMkLst>
        </pc:spChg>
        <pc:spChg chg="add del mod">
          <ac:chgData name="KIKSTRA Jarmo" userId="7fcb8be3-c31a-4394-a3dd-a150ef08396c" providerId="ADAL" clId="{2BF848F0-C7F7-465E-A147-F094CDBF0957}" dt="2021-06-07T14:08:17.108" v="11609" actId="478"/>
          <ac:spMkLst>
            <pc:docMk/>
            <pc:sldMk cId="2629751712" sldId="336"/>
            <ac:spMk id="10" creationId="{61339C34-462A-4E0F-B897-CD8DDC58F3D4}"/>
          </ac:spMkLst>
        </pc:spChg>
        <pc:spChg chg="add del mod">
          <ac:chgData name="KIKSTRA Jarmo" userId="7fcb8be3-c31a-4394-a3dd-a150ef08396c" providerId="ADAL" clId="{2BF848F0-C7F7-465E-A147-F094CDBF0957}" dt="2021-06-07T14:13:49.771" v="11703" actId="478"/>
          <ac:spMkLst>
            <pc:docMk/>
            <pc:sldMk cId="2629751712" sldId="336"/>
            <ac:spMk id="13" creationId="{D99DD558-CE95-4143-A38B-F49581136044}"/>
          </ac:spMkLst>
        </pc:spChg>
        <pc:spChg chg="add del mod">
          <ac:chgData name="KIKSTRA Jarmo" userId="7fcb8be3-c31a-4394-a3dd-a150ef08396c" providerId="ADAL" clId="{2BF848F0-C7F7-465E-A147-F094CDBF0957}" dt="2021-06-07T14:13:49.771" v="11703" actId="478"/>
          <ac:spMkLst>
            <pc:docMk/>
            <pc:sldMk cId="2629751712" sldId="336"/>
            <ac:spMk id="14" creationId="{4AA3ABD0-2693-4962-8DBB-FD954C289EF5}"/>
          </ac:spMkLst>
        </pc:spChg>
        <pc:spChg chg="add mod">
          <ac:chgData name="KIKSTRA Jarmo" userId="7fcb8be3-c31a-4394-a3dd-a150ef08396c" providerId="ADAL" clId="{2BF848F0-C7F7-465E-A147-F094CDBF0957}" dt="2021-06-07T14:13:50.168" v="11704"/>
          <ac:spMkLst>
            <pc:docMk/>
            <pc:sldMk cId="2629751712" sldId="336"/>
            <ac:spMk id="15" creationId="{6314FF56-B6B0-4D81-8701-4FDEACB69342}"/>
          </ac:spMkLst>
        </pc:spChg>
        <pc:spChg chg="add mod">
          <ac:chgData name="KIKSTRA Jarmo" userId="7fcb8be3-c31a-4394-a3dd-a150ef08396c" providerId="ADAL" clId="{2BF848F0-C7F7-465E-A147-F094CDBF0957}" dt="2021-06-07T14:13:50.168" v="11704"/>
          <ac:spMkLst>
            <pc:docMk/>
            <pc:sldMk cId="2629751712" sldId="336"/>
            <ac:spMk id="16" creationId="{36F57A84-61BB-4E56-A5AF-75B1C3D39EED}"/>
          </ac:spMkLst>
        </pc:spChg>
        <pc:spChg chg="add mod">
          <ac:chgData name="KIKSTRA Jarmo" userId="7fcb8be3-c31a-4394-a3dd-a150ef08396c" providerId="ADAL" clId="{2BF848F0-C7F7-465E-A147-F094CDBF0957}" dt="2021-06-07T14:16:21.273" v="11798"/>
          <ac:spMkLst>
            <pc:docMk/>
            <pc:sldMk cId="2629751712" sldId="336"/>
            <ac:spMk id="20" creationId="{2DBB46C0-FFAB-4AD4-AAC3-29B4BBC78856}"/>
          </ac:spMkLst>
        </pc:spChg>
        <pc:spChg chg="add mod">
          <ac:chgData name="KIKSTRA Jarmo" userId="7fcb8be3-c31a-4394-a3dd-a150ef08396c" providerId="ADAL" clId="{2BF848F0-C7F7-465E-A147-F094CDBF0957}" dt="2021-06-07T14:16:21.273" v="11798"/>
          <ac:spMkLst>
            <pc:docMk/>
            <pc:sldMk cId="2629751712" sldId="336"/>
            <ac:spMk id="21" creationId="{E27C8956-81E9-4A6F-B9F6-993AB00A41CF}"/>
          </ac:spMkLst>
        </pc:spChg>
        <pc:picChg chg="add del mod">
          <ac:chgData name="KIKSTRA Jarmo" userId="7fcb8be3-c31a-4394-a3dd-a150ef08396c" providerId="ADAL" clId="{2BF848F0-C7F7-465E-A147-F094CDBF0957}" dt="2021-06-07T13:51:12.182" v="11082" actId="478"/>
          <ac:picMkLst>
            <pc:docMk/>
            <pc:sldMk cId="2629751712" sldId="336"/>
            <ac:picMk id="6" creationId="{AFBA454B-DD73-451D-AAB4-196C38151B4E}"/>
          </ac:picMkLst>
        </pc:picChg>
        <pc:picChg chg="add del mod">
          <ac:chgData name="KIKSTRA Jarmo" userId="7fcb8be3-c31a-4394-a3dd-a150ef08396c" providerId="ADAL" clId="{2BF848F0-C7F7-465E-A147-F094CDBF0957}" dt="2021-06-07T14:17:00.042" v="11806" actId="478"/>
          <ac:picMkLst>
            <pc:docMk/>
            <pc:sldMk cId="2629751712" sldId="336"/>
            <ac:picMk id="8" creationId="{5F6DC225-40B8-4161-B3F4-A95BC0EFA9B5}"/>
          </ac:picMkLst>
        </pc:picChg>
        <pc:picChg chg="del mod ord modCrop">
          <ac:chgData name="KIKSTRA Jarmo" userId="7fcb8be3-c31a-4394-a3dd-a150ef08396c" providerId="ADAL" clId="{2BF848F0-C7F7-465E-A147-F094CDBF0957}" dt="2021-06-07T14:08:12.173" v="11608" actId="478"/>
          <ac:picMkLst>
            <pc:docMk/>
            <pc:sldMk cId="2629751712" sldId="336"/>
            <ac:picMk id="11" creationId="{A292C931-E07F-4557-BB32-1A4B666AC314}"/>
          </ac:picMkLst>
        </pc:picChg>
        <pc:picChg chg="add mod modCrop">
          <ac:chgData name="KIKSTRA Jarmo" userId="7fcb8be3-c31a-4394-a3dd-a150ef08396c" providerId="ADAL" clId="{2BF848F0-C7F7-465E-A147-F094CDBF0957}" dt="2021-06-07T14:08:23.999" v="11611" actId="732"/>
          <ac:picMkLst>
            <pc:docMk/>
            <pc:sldMk cId="2629751712" sldId="336"/>
            <ac:picMk id="12" creationId="{93AA3D4E-2F2B-4DCD-B8E8-00BACE4D0FBA}"/>
          </ac:picMkLst>
        </pc:picChg>
        <pc:picChg chg="add mod">
          <ac:chgData name="KIKSTRA Jarmo" userId="7fcb8be3-c31a-4394-a3dd-a150ef08396c" providerId="ADAL" clId="{2BF848F0-C7F7-465E-A147-F094CDBF0957}" dt="2021-06-07T14:17:00.267" v="11807"/>
          <ac:picMkLst>
            <pc:docMk/>
            <pc:sldMk cId="2629751712" sldId="336"/>
            <ac:picMk id="22" creationId="{388F8769-2879-4EA6-90B8-0B26C22232F8}"/>
          </ac:picMkLst>
        </pc:picChg>
        <pc:cxnChg chg="add mod">
          <ac:chgData name="KIKSTRA Jarmo" userId="7fcb8be3-c31a-4394-a3dd-a150ef08396c" providerId="ADAL" clId="{2BF848F0-C7F7-465E-A147-F094CDBF0957}" dt="2021-06-07T14:16:21.273" v="11798"/>
          <ac:cxnSpMkLst>
            <pc:docMk/>
            <pc:sldMk cId="2629751712" sldId="336"/>
            <ac:cxnSpMk id="17" creationId="{5DAEA9DD-35B3-4067-92ED-A23737C95B08}"/>
          </ac:cxnSpMkLst>
        </pc:cxnChg>
        <pc:cxnChg chg="add mod">
          <ac:chgData name="KIKSTRA Jarmo" userId="7fcb8be3-c31a-4394-a3dd-a150ef08396c" providerId="ADAL" clId="{2BF848F0-C7F7-465E-A147-F094CDBF0957}" dt="2021-06-07T14:16:21.273" v="11798"/>
          <ac:cxnSpMkLst>
            <pc:docMk/>
            <pc:sldMk cId="2629751712" sldId="336"/>
            <ac:cxnSpMk id="18" creationId="{F218C76E-1DDD-4230-AD0D-A8D240A7E8A0}"/>
          </ac:cxnSpMkLst>
        </pc:cxnChg>
        <pc:cxnChg chg="add mod">
          <ac:chgData name="KIKSTRA Jarmo" userId="7fcb8be3-c31a-4394-a3dd-a150ef08396c" providerId="ADAL" clId="{2BF848F0-C7F7-465E-A147-F094CDBF0957}" dt="2021-06-07T14:16:21.273" v="11798"/>
          <ac:cxnSpMkLst>
            <pc:docMk/>
            <pc:sldMk cId="2629751712" sldId="336"/>
            <ac:cxnSpMk id="19" creationId="{FE03F22E-4B6C-43C8-B179-D9DE199EA9D6}"/>
          </ac:cxnSpMkLst>
        </pc:cxnChg>
      </pc:sldChg>
      <pc:sldChg chg="addSp delSp modSp add mod modClrScheme chgLayout">
        <pc:chgData name="KIKSTRA Jarmo" userId="7fcb8be3-c31a-4394-a3dd-a150ef08396c" providerId="ADAL" clId="{2BF848F0-C7F7-465E-A147-F094CDBF0957}" dt="2021-06-07T14:17:06.838" v="11811"/>
        <pc:sldMkLst>
          <pc:docMk/>
          <pc:sldMk cId="3819898809" sldId="337"/>
        </pc:sldMkLst>
        <pc:spChg chg="mod ord">
          <ac:chgData name="KIKSTRA Jarmo" userId="7fcb8be3-c31a-4394-a3dd-a150ef08396c" providerId="ADAL" clId="{2BF848F0-C7F7-465E-A147-F094CDBF0957}" dt="2021-06-07T13:49:52.850" v="11023" actId="700"/>
          <ac:spMkLst>
            <pc:docMk/>
            <pc:sldMk cId="3819898809" sldId="337"/>
            <ac:spMk id="2" creationId="{370A45AE-4B84-4B38-9770-D425F5C24BF4}"/>
          </ac:spMkLst>
        </pc:spChg>
        <pc:spChg chg="mod ord">
          <ac:chgData name="KIKSTRA Jarmo" userId="7fcb8be3-c31a-4394-a3dd-a150ef08396c" providerId="ADAL" clId="{2BF848F0-C7F7-465E-A147-F094CDBF0957}" dt="2021-06-07T13:49:52.850" v="11023" actId="700"/>
          <ac:spMkLst>
            <pc:docMk/>
            <pc:sldMk cId="3819898809" sldId="337"/>
            <ac:spMk id="3" creationId="{F9CB650F-D7AA-4342-88EB-6E624FC93EE4}"/>
          </ac:spMkLst>
        </pc:spChg>
        <pc:spChg chg="mod ord">
          <ac:chgData name="KIKSTRA Jarmo" userId="7fcb8be3-c31a-4394-a3dd-a150ef08396c" providerId="ADAL" clId="{2BF848F0-C7F7-465E-A147-F094CDBF0957}" dt="2021-06-07T13:55:05.723" v="11454" actId="113"/>
          <ac:spMkLst>
            <pc:docMk/>
            <pc:sldMk cId="3819898809" sldId="337"/>
            <ac:spMk id="5" creationId="{96D3DBD8-2EB8-4B6B-9429-B535EBCD86A7}"/>
          </ac:spMkLst>
        </pc:spChg>
        <pc:spChg chg="add mod ord">
          <ac:chgData name="KIKSTRA Jarmo" userId="7fcb8be3-c31a-4394-a3dd-a150ef08396c" providerId="ADAL" clId="{2BF848F0-C7F7-465E-A147-F094CDBF0957}" dt="2021-06-07T13:49:52.850" v="11023" actId="700"/>
          <ac:spMkLst>
            <pc:docMk/>
            <pc:sldMk cId="3819898809" sldId="337"/>
            <ac:spMk id="7" creationId="{20218FC0-0BA0-49E0-9C42-CE2C73E92ABC}"/>
          </ac:spMkLst>
        </pc:spChg>
        <pc:spChg chg="add mod">
          <ac:chgData name="KIKSTRA Jarmo" userId="7fcb8be3-c31a-4394-a3dd-a150ef08396c" providerId="ADAL" clId="{2BF848F0-C7F7-465E-A147-F094CDBF0957}" dt="2021-06-07T13:51:33.793" v="11091"/>
          <ac:spMkLst>
            <pc:docMk/>
            <pc:sldMk cId="3819898809" sldId="337"/>
            <ac:spMk id="9" creationId="{84F8FCD2-91AE-45FF-B923-47983C4FC6B0}"/>
          </ac:spMkLst>
        </pc:spChg>
        <pc:spChg chg="add del mod">
          <ac:chgData name="KIKSTRA Jarmo" userId="7fcb8be3-c31a-4394-a3dd-a150ef08396c" providerId="ADAL" clId="{2BF848F0-C7F7-465E-A147-F094CDBF0957}" dt="2021-06-07T14:07:58.784" v="11605" actId="478"/>
          <ac:spMkLst>
            <pc:docMk/>
            <pc:sldMk cId="3819898809" sldId="337"/>
            <ac:spMk id="10" creationId="{22A2D199-BD29-4DFF-9E82-F014D052710C}"/>
          </ac:spMkLst>
        </pc:spChg>
        <pc:spChg chg="add mod">
          <ac:chgData name="KIKSTRA Jarmo" userId="7fcb8be3-c31a-4394-a3dd-a150ef08396c" providerId="ADAL" clId="{2BF848F0-C7F7-465E-A147-F094CDBF0957}" dt="2021-06-07T14:13:42.203" v="11702" actId="1037"/>
          <ac:spMkLst>
            <pc:docMk/>
            <pc:sldMk cId="3819898809" sldId="337"/>
            <ac:spMk id="13" creationId="{03B3FA02-952F-40C4-BB0F-19AB36D765F7}"/>
          </ac:spMkLst>
        </pc:spChg>
        <pc:spChg chg="add mod">
          <ac:chgData name="KIKSTRA Jarmo" userId="7fcb8be3-c31a-4394-a3dd-a150ef08396c" providerId="ADAL" clId="{2BF848F0-C7F7-465E-A147-F094CDBF0957}" dt="2021-06-07T14:13:42.203" v="11702" actId="1037"/>
          <ac:spMkLst>
            <pc:docMk/>
            <pc:sldMk cId="3819898809" sldId="337"/>
            <ac:spMk id="14" creationId="{91588F49-36A6-41A5-B18E-1C223DD1D19A}"/>
          </ac:spMkLst>
        </pc:spChg>
        <pc:spChg chg="add del mod">
          <ac:chgData name="KIKSTRA Jarmo" userId="7fcb8be3-c31a-4394-a3dd-a150ef08396c" providerId="ADAL" clId="{2BF848F0-C7F7-465E-A147-F094CDBF0957}" dt="2021-06-07T14:16:08.964" v="11779"/>
          <ac:spMkLst>
            <pc:docMk/>
            <pc:sldMk cId="3819898809" sldId="337"/>
            <ac:spMk id="18" creationId="{50145C6E-42FD-4969-9E42-BBE7BA65F98D}"/>
          </ac:spMkLst>
        </pc:spChg>
        <pc:spChg chg="add del mod">
          <ac:chgData name="KIKSTRA Jarmo" userId="7fcb8be3-c31a-4394-a3dd-a150ef08396c" providerId="ADAL" clId="{2BF848F0-C7F7-465E-A147-F094CDBF0957}" dt="2021-06-07T14:16:08.964" v="11779"/>
          <ac:spMkLst>
            <pc:docMk/>
            <pc:sldMk cId="3819898809" sldId="337"/>
            <ac:spMk id="19" creationId="{336AF30D-9817-4852-9D17-E87242316EBE}"/>
          </ac:spMkLst>
        </pc:spChg>
        <pc:spChg chg="add mod">
          <ac:chgData name="KIKSTRA Jarmo" userId="7fcb8be3-c31a-4394-a3dd-a150ef08396c" providerId="ADAL" clId="{2BF848F0-C7F7-465E-A147-F094CDBF0957}" dt="2021-06-07T14:16:18.843" v="11797" actId="1035"/>
          <ac:spMkLst>
            <pc:docMk/>
            <pc:sldMk cId="3819898809" sldId="337"/>
            <ac:spMk id="23" creationId="{5EB62B1B-46AA-4BAC-8743-EB8F942D6BC2}"/>
          </ac:spMkLst>
        </pc:spChg>
        <pc:spChg chg="add mod">
          <ac:chgData name="KIKSTRA Jarmo" userId="7fcb8be3-c31a-4394-a3dd-a150ef08396c" providerId="ADAL" clId="{2BF848F0-C7F7-465E-A147-F094CDBF0957}" dt="2021-06-07T14:16:18.843" v="11797" actId="1035"/>
          <ac:spMkLst>
            <pc:docMk/>
            <pc:sldMk cId="3819898809" sldId="337"/>
            <ac:spMk id="24" creationId="{517500A8-B046-4C91-AB8D-7D382B5CF926}"/>
          </ac:spMkLst>
        </pc:spChg>
        <pc:picChg chg="add del mod">
          <ac:chgData name="KIKSTRA Jarmo" userId="7fcb8be3-c31a-4394-a3dd-a150ef08396c" providerId="ADAL" clId="{2BF848F0-C7F7-465E-A147-F094CDBF0957}" dt="2021-06-07T13:51:15.347" v="11084" actId="478"/>
          <ac:picMkLst>
            <pc:docMk/>
            <pc:sldMk cId="3819898809" sldId="337"/>
            <ac:picMk id="6" creationId="{5F5E5074-6947-43CC-BFDC-50B91F89FFE9}"/>
          </ac:picMkLst>
        </pc:picChg>
        <pc:picChg chg="add del mod">
          <ac:chgData name="KIKSTRA Jarmo" userId="7fcb8be3-c31a-4394-a3dd-a150ef08396c" providerId="ADAL" clId="{2BF848F0-C7F7-465E-A147-F094CDBF0957}" dt="2021-06-07T14:17:06.683" v="11810" actId="478"/>
          <ac:picMkLst>
            <pc:docMk/>
            <pc:sldMk cId="3819898809" sldId="337"/>
            <ac:picMk id="8" creationId="{8EA5FE14-8526-42F3-ABDC-1FD9FC6EDBB0}"/>
          </ac:picMkLst>
        </pc:picChg>
        <pc:picChg chg="del mod ord modCrop">
          <ac:chgData name="KIKSTRA Jarmo" userId="7fcb8be3-c31a-4394-a3dd-a150ef08396c" providerId="ADAL" clId="{2BF848F0-C7F7-465E-A147-F094CDBF0957}" dt="2021-06-07T14:07:55.446" v="11604" actId="478"/>
          <ac:picMkLst>
            <pc:docMk/>
            <pc:sldMk cId="3819898809" sldId="337"/>
            <ac:picMk id="11" creationId="{A292C931-E07F-4557-BB32-1A4B666AC314}"/>
          </ac:picMkLst>
        </pc:picChg>
        <pc:picChg chg="add mod">
          <ac:chgData name="KIKSTRA Jarmo" userId="7fcb8be3-c31a-4394-a3dd-a150ef08396c" providerId="ADAL" clId="{2BF848F0-C7F7-465E-A147-F094CDBF0957}" dt="2021-06-07T14:08:03.396" v="11607" actId="29295"/>
          <ac:picMkLst>
            <pc:docMk/>
            <pc:sldMk cId="3819898809" sldId="337"/>
            <ac:picMk id="12" creationId="{C3D15E74-CBAE-4548-AE79-EEC359A0C68C}"/>
          </ac:picMkLst>
        </pc:picChg>
        <pc:picChg chg="add mod">
          <ac:chgData name="KIKSTRA Jarmo" userId="7fcb8be3-c31a-4394-a3dd-a150ef08396c" providerId="ADAL" clId="{2BF848F0-C7F7-465E-A147-F094CDBF0957}" dt="2021-06-07T14:17:06.838" v="11811"/>
          <ac:picMkLst>
            <pc:docMk/>
            <pc:sldMk cId="3819898809" sldId="337"/>
            <ac:picMk id="25" creationId="{5F0D6DE3-8513-450E-B44D-9DBC1C9D7598}"/>
          </ac:picMkLst>
        </pc:picChg>
        <pc:cxnChg chg="add del mod">
          <ac:chgData name="KIKSTRA Jarmo" userId="7fcb8be3-c31a-4394-a3dd-a150ef08396c" providerId="ADAL" clId="{2BF848F0-C7F7-465E-A147-F094CDBF0957}" dt="2021-06-07T14:16:08.964" v="11779"/>
          <ac:cxnSpMkLst>
            <pc:docMk/>
            <pc:sldMk cId="3819898809" sldId="337"/>
            <ac:cxnSpMk id="15" creationId="{AF151124-C1D4-4EAF-8B91-2B846C29EBF4}"/>
          </ac:cxnSpMkLst>
        </pc:cxnChg>
        <pc:cxnChg chg="add del mod">
          <ac:chgData name="KIKSTRA Jarmo" userId="7fcb8be3-c31a-4394-a3dd-a150ef08396c" providerId="ADAL" clId="{2BF848F0-C7F7-465E-A147-F094CDBF0957}" dt="2021-06-07T14:16:08.964" v="11779"/>
          <ac:cxnSpMkLst>
            <pc:docMk/>
            <pc:sldMk cId="3819898809" sldId="337"/>
            <ac:cxnSpMk id="16" creationId="{81254908-7388-4DB2-9E66-781BA2A197F0}"/>
          </ac:cxnSpMkLst>
        </pc:cxnChg>
        <pc:cxnChg chg="add del mod">
          <ac:chgData name="KIKSTRA Jarmo" userId="7fcb8be3-c31a-4394-a3dd-a150ef08396c" providerId="ADAL" clId="{2BF848F0-C7F7-465E-A147-F094CDBF0957}" dt="2021-06-07T14:16:08.964" v="11779"/>
          <ac:cxnSpMkLst>
            <pc:docMk/>
            <pc:sldMk cId="3819898809" sldId="337"/>
            <ac:cxnSpMk id="17" creationId="{9E5BFBF9-9801-4EF3-9EBA-EAD342BA2F93}"/>
          </ac:cxnSpMkLst>
        </pc:cxnChg>
        <pc:cxnChg chg="add mod">
          <ac:chgData name="KIKSTRA Jarmo" userId="7fcb8be3-c31a-4394-a3dd-a150ef08396c" providerId="ADAL" clId="{2BF848F0-C7F7-465E-A147-F094CDBF0957}" dt="2021-06-07T14:16:18.843" v="11797" actId="1035"/>
          <ac:cxnSpMkLst>
            <pc:docMk/>
            <pc:sldMk cId="3819898809" sldId="337"/>
            <ac:cxnSpMk id="20" creationId="{4E8CBDF5-650D-4650-A4FC-2A00E21D5364}"/>
          </ac:cxnSpMkLst>
        </pc:cxnChg>
        <pc:cxnChg chg="add mod">
          <ac:chgData name="KIKSTRA Jarmo" userId="7fcb8be3-c31a-4394-a3dd-a150ef08396c" providerId="ADAL" clId="{2BF848F0-C7F7-465E-A147-F094CDBF0957}" dt="2021-06-07T14:16:18.843" v="11797" actId="1035"/>
          <ac:cxnSpMkLst>
            <pc:docMk/>
            <pc:sldMk cId="3819898809" sldId="337"/>
            <ac:cxnSpMk id="21" creationId="{B1980EBD-146C-48F4-9986-95B79DE73B79}"/>
          </ac:cxnSpMkLst>
        </pc:cxnChg>
        <pc:cxnChg chg="add mod">
          <ac:chgData name="KIKSTRA Jarmo" userId="7fcb8be3-c31a-4394-a3dd-a150ef08396c" providerId="ADAL" clId="{2BF848F0-C7F7-465E-A147-F094CDBF0957}" dt="2021-06-07T14:16:18.843" v="11797" actId="1035"/>
          <ac:cxnSpMkLst>
            <pc:docMk/>
            <pc:sldMk cId="3819898809" sldId="337"/>
            <ac:cxnSpMk id="22" creationId="{1114DF07-BB40-4E06-94D9-7CBF8D837DA3}"/>
          </ac:cxnSpMkLst>
        </pc:cxnChg>
      </pc:sldChg>
      <pc:sldChg chg="addSp delSp modSp add mod modClrScheme chgLayout">
        <pc:chgData name="KIKSTRA Jarmo" userId="7fcb8be3-c31a-4394-a3dd-a150ef08396c" providerId="ADAL" clId="{2BF848F0-C7F7-465E-A147-F094CDBF0957}" dt="2021-06-07T14:17:03.670" v="11809"/>
        <pc:sldMkLst>
          <pc:docMk/>
          <pc:sldMk cId="2332408619" sldId="338"/>
        </pc:sldMkLst>
        <pc:spChg chg="mod ord">
          <ac:chgData name="KIKSTRA Jarmo" userId="7fcb8be3-c31a-4394-a3dd-a150ef08396c" providerId="ADAL" clId="{2BF848F0-C7F7-465E-A147-F094CDBF0957}" dt="2021-06-07T13:49:52.850" v="11023" actId="700"/>
          <ac:spMkLst>
            <pc:docMk/>
            <pc:sldMk cId="2332408619" sldId="338"/>
            <ac:spMk id="2" creationId="{370A45AE-4B84-4B38-9770-D425F5C24BF4}"/>
          </ac:spMkLst>
        </pc:spChg>
        <pc:spChg chg="mod ord">
          <ac:chgData name="KIKSTRA Jarmo" userId="7fcb8be3-c31a-4394-a3dd-a150ef08396c" providerId="ADAL" clId="{2BF848F0-C7F7-465E-A147-F094CDBF0957}" dt="2021-06-07T13:49:52.850" v="11023" actId="700"/>
          <ac:spMkLst>
            <pc:docMk/>
            <pc:sldMk cId="2332408619" sldId="338"/>
            <ac:spMk id="3" creationId="{F9CB650F-D7AA-4342-88EB-6E624FC93EE4}"/>
          </ac:spMkLst>
        </pc:spChg>
        <pc:spChg chg="mod ord">
          <ac:chgData name="KIKSTRA Jarmo" userId="7fcb8be3-c31a-4394-a3dd-a150ef08396c" providerId="ADAL" clId="{2BF848F0-C7F7-465E-A147-F094CDBF0957}" dt="2021-06-07T13:57:34.446" v="11550" actId="20577"/>
          <ac:spMkLst>
            <pc:docMk/>
            <pc:sldMk cId="2332408619" sldId="338"/>
            <ac:spMk id="5" creationId="{96D3DBD8-2EB8-4B6B-9429-B535EBCD86A7}"/>
          </ac:spMkLst>
        </pc:spChg>
        <pc:spChg chg="add mod ord">
          <ac:chgData name="KIKSTRA Jarmo" userId="7fcb8be3-c31a-4394-a3dd-a150ef08396c" providerId="ADAL" clId="{2BF848F0-C7F7-465E-A147-F094CDBF0957}" dt="2021-06-07T13:49:52.850" v="11023" actId="700"/>
          <ac:spMkLst>
            <pc:docMk/>
            <pc:sldMk cId="2332408619" sldId="338"/>
            <ac:spMk id="8" creationId="{A08574C0-4213-4430-B3B4-FA0D5A72569F}"/>
          </ac:spMkLst>
        </pc:spChg>
        <pc:spChg chg="add mod">
          <ac:chgData name="KIKSTRA Jarmo" userId="7fcb8be3-c31a-4394-a3dd-a150ef08396c" providerId="ADAL" clId="{2BF848F0-C7F7-465E-A147-F094CDBF0957}" dt="2021-06-07T13:51:34.490" v="11092"/>
          <ac:spMkLst>
            <pc:docMk/>
            <pc:sldMk cId="2332408619" sldId="338"/>
            <ac:spMk id="10" creationId="{848470A9-6447-4BC6-9D1B-55E8F5A833EF}"/>
          </ac:spMkLst>
        </pc:spChg>
        <pc:spChg chg="add del mod">
          <ac:chgData name="KIKSTRA Jarmo" userId="7fcb8be3-c31a-4394-a3dd-a150ef08396c" providerId="ADAL" clId="{2BF848F0-C7F7-465E-A147-F094CDBF0957}" dt="2021-06-07T14:07:34.003" v="11598" actId="478"/>
          <ac:spMkLst>
            <pc:docMk/>
            <pc:sldMk cId="2332408619" sldId="338"/>
            <ac:spMk id="14" creationId="{1838DB57-A631-4785-9A6D-35220CA06CC4}"/>
          </ac:spMkLst>
        </pc:spChg>
        <pc:spChg chg="add del mod">
          <ac:chgData name="KIKSTRA Jarmo" userId="7fcb8be3-c31a-4394-a3dd-a150ef08396c" providerId="ADAL" clId="{2BF848F0-C7F7-465E-A147-F094CDBF0957}" dt="2021-06-07T14:13:33.459" v="11691" actId="478"/>
          <ac:spMkLst>
            <pc:docMk/>
            <pc:sldMk cId="2332408619" sldId="338"/>
            <ac:spMk id="17" creationId="{D1897800-6813-4595-9B96-AE53E6F5EB43}"/>
          </ac:spMkLst>
        </pc:spChg>
        <pc:spChg chg="add del mod">
          <ac:chgData name="KIKSTRA Jarmo" userId="7fcb8be3-c31a-4394-a3dd-a150ef08396c" providerId="ADAL" clId="{2BF848F0-C7F7-465E-A147-F094CDBF0957}" dt="2021-06-07T14:13:33.459" v="11691" actId="478"/>
          <ac:spMkLst>
            <pc:docMk/>
            <pc:sldMk cId="2332408619" sldId="338"/>
            <ac:spMk id="18" creationId="{2C2CF7B4-E0FB-4110-849D-470ED7E6945A}"/>
          </ac:spMkLst>
        </pc:spChg>
        <pc:spChg chg="add mod">
          <ac:chgData name="KIKSTRA Jarmo" userId="7fcb8be3-c31a-4394-a3dd-a150ef08396c" providerId="ADAL" clId="{2BF848F0-C7F7-465E-A147-F094CDBF0957}" dt="2021-06-07T14:13:29.608" v="11690"/>
          <ac:spMkLst>
            <pc:docMk/>
            <pc:sldMk cId="2332408619" sldId="338"/>
            <ac:spMk id="19" creationId="{8B7BEBA8-E9FC-4341-852D-299A5673B9CE}"/>
          </ac:spMkLst>
        </pc:spChg>
        <pc:spChg chg="add mod">
          <ac:chgData name="KIKSTRA Jarmo" userId="7fcb8be3-c31a-4394-a3dd-a150ef08396c" providerId="ADAL" clId="{2BF848F0-C7F7-465E-A147-F094CDBF0957}" dt="2021-06-07T14:13:29.608" v="11690"/>
          <ac:spMkLst>
            <pc:docMk/>
            <pc:sldMk cId="2332408619" sldId="338"/>
            <ac:spMk id="20" creationId="{039DF071-C0A3-427E-8700-D511B1246F71}"/>
          </ac:spMkLst>
        </pc:spChg>
        <pc:spChg chg="add mod">
          <ac:chgData name="KIKSTRA Jarmo" userId="7fcb8be3-c31a-4394-a3dd-a150ef08396c" providerId="ADAL" clId="{2BF848F0-C7F7-465E-A147-F094CDBF0957}" dt="2021-06-07T14:16:32.022" v="11802"/>
          <ac:spMkLst>
            <pc:docMk/>
            <pc:sldMk cId="2332408619" sldId="338"/>
            <ac:spMk id="24" creationId="{0C7C75B8-4515-4032-8DD6-388A9D903906}"/>
          </ac:spMkLst>
        </pc:spChg>
        <pc:spChg chg="add mod">
          <ac:chgData name="KIKSTRA Jarmo" userId="7fcb8be3-c31a-4394-a3dd-a150ef08396c" providerId="ADAL" clId="{2BF848F0-C7F7-465E-A147-F094CDBF0957}" dt="2021-06-07T14:16:32.022" v="11802"/>
          <ac:spMkLst>
            <pc:docMk/>
            <pc:sldMk cId="2332408619" sldId="338"/>
            <ac:spMk id="25" creationId="{EA3A35CC-9E8C-4578-9ED5-05D65861038B}"/>
          </ac:spMkLst>
        </pc:spChg>
        <pc:picChg chg="add del mod">
          <ac:chgData name="KIKSTRA Jarmo" userId="7fcb8be3-c31a-4394-a3dd-a150ef08396c" providerId="ADAL" clId="{2BF848F0-C7F7-465E-A147-F094CDBF0957}" dt="2021-06-07T14:07:35.772" v="11599" actId="478"/>
          <ac:picMkLst>
            <pc:docMk/>
            <pc:sldMk cId="2332408619" sldId="338"/>
            <ac:picMk id="6" creationId="{7753147C-41C9-4659-8CA5-A61F5D840AB4}"/>
          </ac:picMkLst>
        </pc:picChg>
        <pc:picChg chg="add del mod">
          <ac:chgData name="KIKSTRA Jarmo" userId="7fcb8be3-c31a-4394-a3dd-a150ef08396c" providerId="ADAL" clId="{2BF848F0-C7F7-465E-A147-F094CDBF0957}" dt="2021-06-07T13:51:18.285" v="11086" actId="478"/>
          <ac:picMkLst>
            <pc:docMk/>
            <pc:sldMk cId="2332408619" sldId="338"/>
            <ac:picMk id="7" creationId="{FF8D10C2-6CCA-4F73-9DBC-2732F2B09B02}"/>
          </ac:picMkLst>
        </pc:picChg>
        <pc:picChg chg="add del mod">
          <ac:chgData name="KIKSTRA Jarmo" userId="7fcb8be3-c31a-4394-a3dd-a150ef08396c" providerId="ADAL" clId="{2BF848F0-C7F7-465E-A147-F094CDBF0957}" dt="2021-06-07T14:17:03.451" v="11808" actId="478"/>
          <ac:picMkLst>
            <pc:docMk/>
            <pc:sldMk cId="2332408619" sldId="338"/>
            <ac:picMk id="9" creationId="{123B0789-D70E-4242-BCA6-26B604AF00B8}"/>
          </ac:picMkLst>
        </pc:picChg>
        <pc:picChg chg="del mod ord modCrop">
          <ac:chgData name="KIKSTRA Jarmo" userId="7fcb8be3-c31a-4394-a3dd-a150ef08396c" providerId="ADAL" clId="{2BF848F0-C7F7-465E-A147-F094CDBF0957}" dt="2021-06-07T14:07:31.182" v="11597" actId="478"/>
          <ac:picMkLst>
            <pc:docMk/>
            <pc:sldMk cId="2332408619" sldId="338"/>
            <ac:picMk id="11" creationId="{A292C931-E07F-4557-BB32-1A4B666AC314}"/>
          </ac:picMkLst>
        </pc:picChg>
        <pc:picChg chg="add del mod">
          <ac:chgData name="KIKSTRA Jarmo" userId="7fcb8be3-c31a-4394-a3dd-a150ef08396c" providerId="ADAL" clId="{2BF848F0-C7F7-465E-A147-F094CDBF0957}" dt="2021-06-07T14:07:29.460" v="11596"/>
          <ac:picMkLst>
            <pc:docMk/>
            <pc:sldMk cId="2332408619" sldId="338"/>
            <ac:picMk id="12" creationId="{C0623F56-60C4-4E7B-A64A-4594174F10B7}"/>
          </ac:picMkLst>
        </pc:picChg>
        <pc:picChg chg="add del mod">
          <ac:chgData name="KIKSTRA Jarmo" userId="7fcb8be3-c31a-4394-a3dd-a150ef08396c" providerId="ADAL" clId="{2BF848F0-C7F7-465E-A147-F094CDBF0957}" dt="2021-06-07T14:07:29.460" v="11596"/>
          <ac:picMkLst>
            <pc:docMk/>
            <pc:sldMk cId="2332408619" sldId="338"/>
            <ac:picMk id="13" creationId="{8D7FFF4A-DD48-41D0-AAFB-7FC5D3E2D97C}"/>
          </ac:picMkLst>
        </pc:picChg>
        <pc:picChg chg="add mod modCrop">
          <ac:chgData name="KIKSTRA Jarmo" userId="7fcb8be3-c31a-4394-a3dd-a150ef08396c" providerId="ADAL" clId="{2BF848F0-C7F7-465E-A147-F094CDBF0957}" dt="2021-06-07T14:07:46.937" v="11603" actId="732"/>
          <ac:picMkLst>
            <pc:docMk/>
            <pc:sldMk cId="2332408619" sldId="338"/>
            <ac:picMk id="15" creationId="{CC76B0D4-9C0A-4328-80BB-833BB3F0F49B}"/>
          </ac:picMkLst>
        </pc:picChg>
        <pc:picChg chg="add mod">
          <ac:chgData name="KIKSTRA Jarmo" userId="7fcb8be3-c31a-4394-a3dd-a150ef08396c" providerId="ADAL" clId="{2BF848F0-C7F7-465E-A147-F094CDBF0957}" dt="2021-06-07T14:07:36.207" v="11600"/>
          <ac:picMkLst>
            <pc:docMk/>
            <pc:sldMk cId="2332408619" sldId="338"/>
            <ac:picMk id="16" creationId="{E5F56817-B87C-454C-8C18-3655D879227E}"/>
          </ac:picMkLst>
        </pc:picChg>
        <pc:picChg chg="add mod">
          <ac:chgData name="KIKSTRA Jarmo" userId="7fcb8be3-c31a-4394-a3dd-a150ef08396c" providerId="ADAL" clId="{2BF848F0-C7F7-465E-A147-F094CDBF0957}" dt="2021-06-07T14:17:03.670" v="11809"/>
          <ac:picMkLst>
            <pc:docMk/>
            <pc:sldMk cId="2332408619" sldId="338"/>
            <ac:picMk id="26" creationId="{9D5E9AA5-7DBE-4541-B1A6-BF574FF0E836}"/>
          </ac:picMkLst>
        </pc:picChg>
        <pc:cxnChg chg="add mod">
          <ac:chgData name="KIKSTRA Jarmo" userId="7fcb8be3-c31a-4394-a3dd-a150ef08396c" providerId="ADAL" clId="{2BF848F0-C7F7-465E-A147-F094CDBF0957}" dt="2021-06-07T14:16:32.022" v="11802"/>
          <ac:cxnSpMkLst>
            <pc:docMk/>
            <pc:sldMk cId="2332408619" sldId="338"/>
            <ac:cxnSpMk id="21" creationId="{FA421CF9-5B04-428B-97DB-FAD46910B9AB}"/>
          </ac:cxnSpMkLst>
        </pc:cxnChg>
        <pc:cxnChg chg="add mod">
          <ac:chgData name="KIKSTRA Jarmo" userId="7fcb8be3-c31a-4394-a3dd-a150ef08396c" providerId="ADAL" clId="{2BF848F0-C7F7-465E-A147-F094CDBF0957}" dt="2021-06-07T14:16:32.022" v="11802"/>
          <ac:cxnSpMkLst>
            <pc:docMk/>
            <pc:sldMk cId="2332408619" sldId="338"/>
            <ac:cxnSpMk id="22" creationId="{BD8CFF85-F93E-4AA7-BB0B-3EADE46EB6CA}"/>
          </ac:cxnSpMkLst>
        </pc:cxnChg>
        <pc:cxnChg chg="add mod">
          <ac:chgData name="KIKSTRA Jarmo" userId="7fcb8be3-c31a-4394-a3dd-a150ef08396c" providerId="ADAL" clId="{2BF848F0-C7F7-465E-A147-F094CDBF0957}" dt="2021-06-07T14:16:32.022" v="11802"/>
          <ac:cxnSpMkLst>
            <pc:docMk/>
            <pc:sldMk cId="2332408619" sldId="338"/>
            <ac:cxnSpMk id="23" creationId="{83E1F4C9-A970-4CFF-8837-24625AD69F9D}"/>
          </ac:cxnSpMkLst>
        </pc:cxnChg>
      </pc:sldChg>
      <pc:sldChg chg="addSp delSp modSp add mod modClrScheme chgLayout modNotesTx">
        <pc:chgData name="KIKSTRA Jarmo" userId="7fcb8be3-c31a-4394-a3dd-a150ef08396c" providerId="ADAL" clId="{2BF848F0-C7F7-465E-A147-F094CDBF0957}" dt="2021-06-07T14:17:10.222" v="11813"/>
        <pc:sldMkLst>
          <pc:docMk/>
          <pc:sldMk cId="3952003892" sldId="339"/>
        </pc:sldMkLst>
        <pc:spChg chg="mod ord">
          <ac:chgData name="KIKSTRA Jarmo" userId="7fcb8be3-c31a-4394-a3dd-a150ef08396c" providerId="ADAL" clId="{2BF848F0-C7F7-465E-A147-F094CDBF0957}" dt="2021-06-07T13:49:52.850" v="11023" actId="700"/>
          <ac:spMkLst>
            <pc:docMk/>
            <pc:sldMk cId="3952003892" sldId="339"/>
            <ac:spMk id="2" creationId="{370A45AE-4B84-4B38-9770-D425F5C24BF4}"/>
          </ac:spMkLst>
        </pc:spChg>
        <pc:spChg chg="mod ord">
          <ac:chgData name="KIKSTRA Jarmo" userId="7fcb8be3-c31a-4394-a3dd-a150ef08396c" providerId="ADAL" clId="{2BF848F0-C7F7-465E-A147-F094CDBF0957}" dt="2021-06-07T13:49:52.850" v="11023" actId="700"/>
          <ac:spMkLst>
            <pc:docMk/>
            <pc:sldMk cId="3952003892" sldId="339"/>
            <ac:spMk id="3" creationId="{F9CB650F-D7AA-4342-88EB-6E624FC93EE4}"/>
          </ac:spMkLst>
        </pc:spChg>
        <pc:spChg chg="mod ord">
          <ac:chgData name="KIKSTRA Jarmo" userId="7fcb8be3-c31a-4394-a3dd-a150ef08396c" providerId="ADAL" clId="{2BF848F0-C7F7-465E-A147-F094CDBF0957}" dt="2021-06-07T13:57:25.885" v="11549" actId="20577"/>
          <ac:spMkLst>
            <pc:docMk/>
            <pc:sldMk cId="3952003892" sldId="339"/>
            <ac:spMk id="5" creationId="{96D3DBD8-2EB8-4B6B-9429-B535EBCD86A7}"/>
          </ac:spMkLst>
        </pc:spChg>
        <pc:spChg chg="add mod ord">
          <ac:chgData name="KIKSTRA Jarmo" userId="7fcb8be3-c31a-4394-a3dd-a150ef08396c" providerId="ADAL" clId="{2BF848F0-C7F7-465E-A147-F094CDBF0957}" dt="2021-06-07T13:49:52.850" v="11023" actId="700"/>
          <ac:spMkLst>
            <pc:docMk/>
            <pc:sldMk cId="3952003892" sldId="339"/>
            <ac:spMk id="8" creationId="{ABEE808B-6328-4B5E-9072-11B895ED8B20}"/>
          </ac:spMkLst>
        </pc:spChg>
        <pc:spChg chg="add mod">
          <ac:chgData name="KIKSTRA Jarmo" userId="7fcb8be3-c31a-4394-a3dd-a150ef08396c" providerId="ADAL" clId="{2BF848F0-C7F7-465E-A147-F094CDBF0957}" dt="2021-06-07T13:51:35.513" v="11093"/>
          <ac:spMkLst>
            <pc:docMk/>
            <pc:sldMk cId="3952003892" sldId="339"/>
            <ac:spMk id="10" creationId="{71ED0898-8CE9-47A4-90E4-8A3A1D68FC6F}"/>
          </ac:spMkLst>
        </pc:spChg>
        <pc:spChg chg="add del mod">
          <ac:chgData name="KIKSTRA Jarmo" userId="7fcb8be3-c31a-4394-a3dd-a150ef08396c" providerId="ADAL" clId="{2BF848F0-C7F7-465E-A147-F094CDBF0957}" dt="2021-06-07T14:05:50.500" v="11572" actId="478"/>
          <ac:spMkLst>
            <pc:docMk/>
            <pc:sldMk cId="3952003892" sldId="339"/>
            <ac:spMk id="12" creationId="{782BC78B-0543-4E0F-AC40-75D452BF50F4}"/>
          </ac:spMkLst>
        </pc:spChg>
        <pc:spChg chg="add del mod">
          <ac:chgData name="KIKSTRA Jarmo" userId="7fcb8be3-c31a-4394-a3dd-a150ef08396c" providerId="ADAL" clId="{2BF848F0-C7F7-465E-A147-F094CDBF0957}" dt="2021-06-07T14:12:58.746" v="11685" actId="478"/>
          <ac:spMkLst>
            <pc:docMk/>
            <pc:sldMk cId="3952003892" sldId="339"/>
            <ac:spMk id="18" creationId="{882051BD-11E5-4261-878B-D135B309F0F6}"/>
          </ac:spMkLst>
        </pc:spChg>
        <pc:spChg chg="add del mod">
          <ac:chgData name="KIKSTRA Jarmo" userId="7fcb8be3-c31a-4394-a3dd-a150ef08396c" providerId="ADAL" clId="{2BF848F0-C7F7-465E-A147-F094CDBF0957}" dt="2021-06-07T14:12:58.746" v="11685" actId="478"/>
          <ac:spMkLst>
            <pc:docMk/>
            <pc:sldMk cId="3952003892" sldId="339"/>
            <ac:spMk id="19" creationId="{9FE277C3-5C6D-43B5-8301-139CB2D84029}"/>
          </ac:spMkLst>
        </pc:spChg>
        <pc:spChg chg="add del mod">
          <ac:chgData name="KIKSTRA Jarmo" userId="7fcb8be3-c31a-4394-a3dd-a150ef08396c" providerId="ADAL" clId="{2BF848F0-C7F7-465E-A147-F094CDBF0957}" dt="2021-06-07T14:13:04.541" v="11687" actId="478"/>
          <ac:spMkLst>
            <pc:docMk/>
            <pc:sldMk cId="3952003892" sldId="339"/>
            <ac:spMk id="20" creationId="{FA0D2BF8-663B-46DF-90AA-4200BEBE13C0}"/>
          </ac:spMkLst>
        </pc:spChg>
        <pc:spChg chg="add del mod">
          <ac:chgData name="KIKSTRA Jarmo" userId="7fcb8be3-c31a-4394-a3dd-a150ef08396c" providerId="ADAL" clId="{2BF848F0-C7F7-465E-A147-F094CDBF0957}" dt="2021-06-07T14:13:07.932" v="11688" actId="478"/>
          <ac:spMkLst>
            <pc:docMk/>
            <pc:sldMk cId="3952003892" sldId="339"/>
            <ac:spMk id="21" creationId="{F91AB6BB-D763-400C-94FB-E09CF38614C1}"/>
          </ac:spMkLst>
        </pc:spChg>
        <pc:spChg chg="add mod">
          <ac:chgData name="KIKSTRA Jarmo" userId="7fcb8be3-c31a-4394-a3dd-a150ef08396c" providerId="ADAL" clId="{2BF848F0-C7F7-465E-A147-F094CDBF0957}" dt="2021-06-07T14:13:21.041" v="11689" actId="1076"/>
          <ac:spMkLst>
            <pc:docMk/>
            <pc:sldMk cId="3952003892" sldId="339"/>
            <ac:spMk id="22" creationId="{6FFEA907-ED23-4EB5-945A-4C9CA6933C5B}"/>
          </ac:spMkLst>
        </pc:spChg>
        <pc:spChg chg="add mod">
          <ac:chgData name="KIKSTRA Jarmo" userId="7fcb8be3-c31a-4394-a3dd-a150ef08396c" providerId="ADAL" clId="{2BF848F0-C7F7-465E-A147-F094CDBF0957}" dt="2021-06-07T14:13:21.041" v="11689" actId="1076"/>
          <ac:spMkLst>
            <pc:docMk/>
            <pc:sldMk cId="3952003892" sldId="339"/>
            <ac:spMk id="23" creationId="{09EA97D8-E27A-48D3-B8A0-B3414C591C68}"/>
          </ac:spMkLst>
        </pc:spChg>
        <pc:spChg chg="add mod">
          <ac:chgData name="KIKSTRA Jarmo" userId="7fcb8be3-c31a-4394-a3dd-a150ef08396c" providerId="ADAL" clId="{2BF848F0-C7F7-465E-A147-F094CDBF0957}" dt="2021-06-07T14:16:33.337" v="11803"/>
          <ac:spMkLst>
            <pc:docMk/>
            <pc:sldMk cId="3952003892" sldId="339"/>
            <ac:spMk id="27" creationId="{A650F7B2-46E4-42D3-A11C-5180166A6503}"/>
          </ac:spMkLst>
        </pc:spChg>
        <pc:spChg chg="add mod">
          <ac:chgData name="KIKSTRA Jarmo" userId="7fcb8be3-c31a-4394-a3dd-a150ef08396c" providerId="ADAL" clId="{2BF848F0-C7F7-465E-A147-F094CDBF0957}" dt="2021-06-07T14:16:33.337" v="11803"/>
          <ac:spMkLst>
            <pc:docMk/>
            <pc:sldMk cId="3952003892" sldId="339"/>
            <ac:spMk id="28" creationId="{0F7EBBF7-572A-4003-B48D-47790B6A1312}"/>
          </ac:spMkLst>
        </pc:spChg>
        <pc:picChg chg="add del mod modCrop">
          <ac:chgData name="KIKSTRA Jarmo" userId="7fcb8be3-c31a-4394-a3dd-a150ef08396c" providerId="ADAL" clId="{2BF848F0-C7F7-465E-A147-F094CDBF0957}" dt="2021-06-07T14:05:51.065" v="11573" actId="478"/>
          <ac:picMkLst>
            <pc:docMk/>
            <pc:sldMk cId="3952003892" sldId="339"/>
            <ac:picMk id="6" creationId="{23E9E0C5-D613-4165-8328-812588652519}"/>
          </ac:picMkLst>
        </pc:picChg>
        <pc:picChg chg="add del mod modCrop">
          <ac:chgData name="KIKSTRA Jarmo" userId="7fcb8be3-c31a-4394-a3dd-a150ef08396c" providerId="ADAL" clId="{2BF848F0-C7F7-465E-A147-F094CDBF0957}" dt="2021-06-07T13:51:21.126" v="11088" actId="478"/>
          <ac:picMkLst>
            <pc:docMk/>
            <pc:sldMk cId="3952003892" sldId="339"/>
            <ac:picMk id="7" creationId="{24D4A838-7B20-4D0D-9529-D53FEC644A89}"/>
          </ac:picMkLst>
        </pc:picChg>
        <pc:picChg chg="add del mod">
          <ac:chgData name="KIKSTRA Jarmo" userId="7fcb8be3-c31a-4394-a3dd-a150ef08396c" providerId="ADAL" clId="{2BF848F0-C7F7-465E-A147-F094CDBF0957}" dt="2021-06-07T14:17:10.036" v="11812" actId="478"/>
          <ac:picMkLst>
            <pc:docMk/>
            <pc:sldMk cId="3952003892" sldId="339"/>
            <ac:picMk id="9" creationId="{F693180B-F6F8-434D-9E8F-365B13CD3E10}"/>
          </ac:picMkLst>
        </pc:picChg>
        <pc:picChg chg="del mod ord modCrop">
          <ac:chgData name="KIKSTRA Jarmo" userId="7fcb8be3-c31a-4394-a3dd-a150ef08396c" providerId="ADAL" clId="{2BF848F0-C7F7-465E-A147-F094CDBF0957}" dt="2021-06-07T14:05:48.222" v="11571" actId="478"/>
          <ac:picMkLst>
            <pc:docMk/>
            <pc:sldMk cId="3952003892" sldId="339"/>
            <ac:picMk id="11" creationId="{A292C931-E07F-4557-BB32-1A4B666AC314}"/>
          </ac:picMkLst>
        </pc:picChg>
        <pc:picChg chg="add del mod">
          <ac:chgData name="KIKSTRA Jarmo" userId="7fcb8be3-c31a-4394-a3dd-a150ef08396c" providerId="ADAL" clId="{2BF848F0-C7F7-465E-A147-F094CDBF0957}" dt="2021-06-07T14:06:09.161" v="11579" actId="478"/>
          <ac:picMkLst>
            <pc:docMk/>
            <pc:sldMk cId="3952003892" sldId="339"/>
            <ac:picMk id="14" creationId="{2B99A476-7EF6-4D36-AB14-830F936B013F}"/>
          </ac:picMkLst>
        </pc:picChg>
        <pc:picChg chg="add mod modCrop">
          <ac:chgData name="KIKSTRA Jarmo" userId="7fcb8be3-c31a-4394-a3dd-a150ef08396c" providerId="ADAL" clId="{2BF848F0-C7F7-465E-A147-F094CDBF0957}" dt="2021-06-07T14:06:47.116" v="11590" actId="732"/>
          <ac:picMkLst>
            <pc:docMk/>
            <pc:sldMk cId="3952003892" sldId="339"/>
            <ac:picMk id="16" creationId="{FA212F6B-5618-4440-9692-910A0B294940}"/>
          </ac:picMkLst>
        </pc:picChg>
        <pc:picChg chg="add mod modCrop">
          <ac:chgData name="KIKSTRA Jarmo" userId="7fcb8be3-c31a-4394-a3dd-a150ef08396c" providerId="ADAL" clId="{2BF848F0-C7F7-465E-A147-F094CDBF0957}" dt="2021-06-07T14:07:16.292" v="11594" actId="29295"/>
          <ac:picMkLst>
            <pc:docMk/>
            <pc:sldMk cId="3952003892" sldId="339"/>
            <ac:picMk id="17" creationId="{27B67FD4-9641-46FC-860D-C997599BC690}"/>
          </ac:picMkLst>
        </pc:picChg>
        <pc:picChg chg="add mod">
          <ac:chgData name="KIKSTRA Jarmo" userId="7fcb8be3-c31a-4394-a3dd-a150ef08396c" providerId="ADAL" clId="{2BF848F0-C7F7-465E-A147-F094CDBF0957}" dt="2021-06-07T14:17:10.222" v="11813"/>
          <ac:picMkLst>
            <pc:docMk/>
            <pc:sldMk cId="3952003892" sldId="339"/>
            <ac:picMk id="29" creationId="{72FFBEB5-7DD1-4DF5-9308-A6638519D9E9}"/>
          </ac:picMkLst>
        </pc:picChg>
        <pc:cxnChg chg="add mod">
          <ac:chgData name="KIKSTRA Jarmo" userId="7fcb8be3-c31a-4394-a3dd-a150ef08396c" providerId="ADAL" clId="{2BF848F0-C7F7-465E-A147-F094CDBF0957}" dt="2021-06-07T14:16:33.337" v="11803"/>
          <ac:cxnSpMkLst>
            <pc:docMk/>
            <pc:sldMk cId="3952003892" sldId="339"/>
            <ac:cxnSpMk id="24" creationId="{69DECAFC-1D19-404E-887B-FFE9747EE116}"/>
          </ac:cxnSpMkLst>
        </pc:cxnChg>
        <pc:cxnChg chg="add mod">
          <ac:chgData name="KIKSTRA Jarmo" userId="7fcb8be3-c31a-4394-a3dd-a150ef08396c" providerId="ADAL" clId="{2BF848F0-C7F7-465E-A147-F094CDBF0957}" dt="2021-06-07T14:16:33.337" v="11803"/>
          <ac:cxnSpMkLst>
            <pc:docMk/>
            <pc:sldMk cId="3952003892" sldId="339"/>
            <ac:cxnSpMk id="25" creationId="{3E2903F5-25FA-4D59-BCCF-E2FB8E024CD2}"/>
          </ac:cxnSpMkLst>
        </pc:cxnChg>
        <pc:cxnChg chg="add mod">
          <ac:chgData name="KIKSTRA Jarmo" userId="7fcb8be3-c31a-4394-a3dd-a150ef08396c" providerId="ADAL" clId="{2BF848F0-C7F7-465E-A147-F094CDBF0957}" dt="2021-06-07T14:16:33.337" v="11803"/>
          <ac:cxnSpMkLst>
            <pc:docMk/>
            <pc:sldMk cId="3952003892" sldId="339"/>
            <ac:cxnSpMk id="26" creationId="{36E51546-5B8D-4FEC-BAA2-95E931795B96}"/>
          </ac:cxnSpMkLst>
        </pc:cxnChg>
      </pc:sldChg>
      <pc:sldChg chg="addSp delSp modSp mod modClrScheme chgLayout modNotesTx">
        <pc:chgData name="KIKSTRA Jarmo" userId="7fcb8be3-c31a-4394-a3dd-a150ef08396c" providerId="ADAL" clId="{2BF848F0-C7F7-465E-A147-F094CDBF0957}" dt="2021-06-07T14:27:21.464" v="13017" actId="20577"/>
        <pc:sldMkLst>
          <pc:docMk/>
          <pc:sldMk cId="1540952648" sldId="340"/>
        </pc:sldMkLst>
        <pc:spChg chg="mod ord">
          <ac:chgData name="KIKSTRA Jarmo" userId="7fcb8be3-c31a-4394-a3dd-a150ef08396c" providerId="ADAL" clId="{2BF848F0-C7F7-465E-A147-F094CDBF0957}" dt="2021-06-07T13:49:52.850" v="11023" actId="700"/>
          <ac:spMkLst>
            <pc:docMk/>
            <pc:sldMk cId="1540952648" sldId="340"/>
            <ac:spMk id="2" creationId="{370A45AE-4B84-4B38-9770-D425F5C24BF4}"/>
          </ac:spMkLst>
        </pc:spChg>
        <pc:spChg chg="mod ord">
          <ac:chgData name="KIKSTRA Jarmo" userId="7fcb8be3-c31a-4394-a3dd-a150ef08396c" providerId="ADAL" clId="{2BF848F0-C7F7-465E-A147-F094CDBF0957}" dt="2021-06-07T13:49:52.850" v="11023" actId="700"/>
          <ac:spMkLst>
            <pc:docMk/>
            <pc:sldMk cId="1540952648" sldId="340"/>
            <ac:spMk id="3" creationId="{F9CB650F-D7AA-4342-88EB-6E624FC93EE4}"/>
          </ac:spMkLst>
        </pc:spChg>
        <pc:spChg chg="mod ord">
          <ac:chgData name="KIKSTRA Jarmo" userId="7fcb8be3-c31a-4394-a3dd-a150ef08396c" providerId="ADAL" clId="{2BF848F0-C7F7-465E-A147-F094CDBF0957}" dt="2021-06-07T13:57:54.310" v="11553" actId="207"/>
          <ac:spMkLst>
            <pc:docMk/>
            <pc:sldMk cId="1540952648" sldId="340"/>
            <ac:spMk id="5" creationId="{96D3DBD8-2EB8-4B6B-9429-B535EBCD86A7}"/>
          </ac:spMkLst>
        </pc:spChg>
        <pc:spChg chg="mod ord">
          <ac:chgData name="KIKSTRA Jarmo" userId="7fcb8be3-c31a-4394-a3dd-a150ef08396c" providerId="ADAL" clId="{2BF848F0-C7F7-465E-A147-F094CDBF0957}" dt="2021-06-07T13:49:52.850" v="11023" actId="700"/>
          <ac:spMkLst>
            <pc:docMk/>
            <pc:sldMk cId="1540952648" sldId="340"/>
            <ac:spMk id="8" creationId="{ABEE808B-6328-4B5E-9072-11B895ED8B20}"/>
          </ac:spMkLst>
        </pc:spChg>
        <pc:spChg chg="add mod">
          <ac:chgData name="KIKSTRA Jarmo" userId="7fcb8be3-c31a-4394-a3dd-a150ef08396c" providerId="ADAL" clId="{2BF848F0-C7F7-465E-A147-F094CDBF0957}" dt="2021-06-07T13:51:36.340" v="11094"/>
          <ac:spMkLst>
            <pc:docMk/>
            <pc:sldMk cId="1540952648" sldId="340"/>
            <ac:spMk id="9" creationId="{B50790CC-54AB-4832-8A16-0F28EB80BCB7}"/>
          </ac:spMkLst>
        </pc:spChg>
        <pc:spChg chg="add del mod">
          <ac:chgData name="KIKSTRA Jarmo" userId="7fcb8be3-c31a-4394-a3dd-a150ef08396c" providerId="ADAL" clId="{2BF848F0-C7F7-465E-A147-F094CDBF0957}" dt="2021-06-07T14:04:07.924" v="11561" actId="931"/>
          <ac:spMkLst>
            <pc:docMk/>
            <pc:sldMk cId="1540952648" sldId="340"/>
            <ac:spMk id="10" creationId="{82080F49-FB6B-4C78-BF6F-6F4ABF5591C7}"/>
          </ac:spMkLst>
        </pc:spChg>
        <pc:spChg chg="add mod">
          <ac:chgData name="KIKSTRA Jarmo" userId="7fcb8be3-c31a-4394-a3dd-a150ef08396c" providerId="ADAL" clId="{2BF848F0-C7F7-465E-A147-F094CDBF0957}" dt="2021-06-07T14:12:30.837" v="11664" actId="1037"/>
          <ac:spMkLst>
            <pc:docMk/>
            <pc:sldMk cId="1540952648" sldId="340"/>
            <ac:spMk id="14" creationId="{8F0E96CD-A8C6-434B-8780-A57C4AA30E67}"/>
          </ac:spMkLst>
        </pc:spChg>
        <pc:spChg chg="add mod">
          <ac:chgData name="KIKSTRA Jarmo" userId="7fcb8be3-c31a-4394-a3dd-a150ef08396c" providerId="ADAL" clId="{2BF848F0-C7F7-465E-A147-F094CDBF0957}" dt="2021-06-07T14:12:30.837" v="11664" actId="1037"/>
          <ac:spMkLst>
            <pc:docMk/>
            <pc:sldMk cId="1540952648" sldId="340"/>
            <ac:spMk id="15" creationId="{D244CC6A-9D73-4193-8D66-6664591B2992}"/>
          </ac:spMkLst>
        </pc:spChg>
        <pc:spChg chg="add mod">
          <ac:chgData name="KIKSTRA Jarmo" userId="7fcb8be3-c31a-4394-a3dd-a150ef08396c" providerId="ADAL" clId="{2BF848F0-C7F7-465E-A147-F094CDBF0957}" dt="2021-06-07T14:12:41.337" v="11677" actId="1036"/>
          <ac:spMkLst>
            <pc:docMk/>
            <pc:sldMk cId="1540952648" sldId="340"/>
            <ac:spMk id="16" creationId="{8A2B4AB7-791F-4900-9BE3-848A48383D4A}"/>
          </ac:spMkLst>
        </pc:spChg>
        <pc:spChg chg="add mod">
          <ac:chgData name="KIKSTRA Jarmo" userId="7fcb8be3-c31a-4394-a3dd-a150ef08396c" providerId="ADAL" clId="{2BF848F0-C7F7-465E-A147-F094CDBF0957}" dt="2021-06-07T14:12:48.409" v="11684" actId="1035"/>
          <ac:spMkLst>
            <pc:docMk/>
            <pc:sldMk cId="1540952648" sldId="340"/>
            <ac:spMk id="17" creationId="{B6FAD949-CB1D-47C2-ADBC-DFA9489AED63}"/>
          </ac:spMkLst>
        </pc:spChg>
        <pc:spChg chg="add del mod">
          <ac:chgData name="KIKSTRA Jarmo" userId="7fcb8be3-c31a-4394-a3dd-a150ef08396c" providerId="ADAL" clId="{2BF848F0-C7F7-465E-A147-F094CDBF0957}" dt="2021-06-07T14:12:21.687" v="11647"/>
          <ac:spMkLst>
            <pc:docMk/>
            <pc:sldMk cId="1540952648" sldId="340"/>
            <ac:spMk id="18" creationId="{0778F19C-E060-41C6-85FE-48991DC293F4}"/>
          </ac:spMkLst>
        </pc:spChg>
        <pc:spChg chg="add del mod">
          <ac:chgData name="KIKSTRA Jarmo" userId="7fcb8be3-c31a-4394-a3dd-a150ef08396c" providerId="ADAL" clId="{2BF848F0-C7F7-465E-A147-F094CDBF0957}" dt="2021-06-07T14:12:21.687" v="11647"/>
          <ac:spMkLst>
            <pc:docMk/>
            <pc:sldMk cId="1540952648" sldId="340"/>
            <ac:spMk id="19" creationId="{12E4C0AC-48C6-4DE9-BEAA-CC9C29AECE66}"/>
          </ac:spMkLst>
        </pc:spChg>
        <pc:spChg chg="add mod">
          <ac:chgData name="KIKSTRA Jarmo" userId="7fcb8be3-c31a-4394-a3dd-a150ef08396c" providerId="ADAL" clId="{2BF848F0-C7F7-465E-A147-F094CDBF0957}" dt="2021-06-07T14:16:38.386" v="11804"/>
          <ac:spMkLst>
            <pc:docMk/>
            <pc:sldMk cId="1540952648" sldId="340"/>
            <ac:spMk id="23" creationId="{76D428D2-6B81-488D-A4A3-A769B535E987}"/>
          </ac:spMkLst>
        </pc:spChg>
        <pc:spChg chg="add mod">
          <ac:chgData name="KIKSTRA Jarmo" userId="7fcb8be3-c31a-4394-a3dd-a150ef08396c" providerId="ADAL" clId="{2BF848F0-C7F7-465E-A147-F094CDBF0957}" dt="2021-06-07T14:16:38.386" v="11804"/>
          <ac:spMkLst>
            <pc:docMk/>
            <pc:sldMk cId="1540952648" sldId="340"/>
            <ac:spMk id="24" creationId="{911FA0FE-33AC-4F96-906A-CACB4A34008A}"/>
          </ac:spMkLst>
        </pc:spChg>
        <pc:picChg chg="del">
          <ac:chgData name="KIKSTRA Jarmo" userId="7fcb8be3-c31a-4394-a3dd-a150ef08396c" providerId="ADAL" clId="{2BF848F0-C7F7-465E-A147-F094CDBF0957}" dt="2021-06-07T14:03:48.390" v="11560" actId="478"/>
          <ac:picMkLst>
            <pc:docMk/>
            <pc:sldMk cId="1540952648" sldId="340"/>
            <ac:picMk id="6" creationId="{23E9E0C5-D613-4165-8328-812588652519}"/>
          </ac:picMkLst>
        </pc:picChg>
        <pc:picChg chg="del">
          <ac:chgData name="KIKSTRA Jarmo" userId="7fcb8be3-c31a-4394-a3dd-a150ef08396c" providerId="ADAL" clId="{2BF848F0-C7F7-465E-A147-F094CDBF0957}" dt="2021-06-07T14:17:14.895" v="11814" actId="478"/>
          <ac:picMkLst>
            <pc:docMk/>
            <pc:sldMk cId="1540952648" sldId="340"/>
            <ac:picMk id="7" creationId="{24D4A838-7B20-4D0D-9529-D53FEC644A89}"/>
          </ac:picMkLst>
        </pc:picChg>
        <pc:picChg chg="del mod ord">
          <ac:chgData name="KIKSTRA Jarmo" userId="7fcb8be3-c31a-4394-a3dd-a150ef08396c" providerId="ADAL" clId="{2BF848F0-C7F7-465E-A147-F094CDBF0957}" dt="2021-06-07T14:03:48.390" v="11560" actId="478"/>
          <ac:picMkLst>
            <pc:docMk/>
            <pc:sldMk cId="1540952648" sldId="340"/>
            <ac:picMk id="11" creationId="{A292C931-E07F-4557-BB32-1A4B666AC314}"/>
          </ac:picMkLst>
        </pc:picChg>
        <pc:picChg chg="add mod">
          <ac:chgData name="KIKSTRA Jarmo" userId="7fcb8be3-c31a-4394-a3dd-a150ef08396c" providerId="ADAL" clId="{2BF848F0-C7F7-465E-A147-F094CDBF0957}" dt="2021-06-07T14:11:39.569" v="11635" actId="1076"/>
          <ac:picMkLst>
            <pc:docMk/>
            <pc:sldMk cId="1540952648" sldId="340"/>
            <ac:picMk id="13" creationId="{F5980264-82F1-453E-B9CF-95C4C0AD0563}"/>
          </ac:picMkLst>
        </pc:picChg>
        <pc:picChg chg="add mod">
          <ac:chgData name="KIKSTRA Jarmo" userId="7fcb8be3-c31a-4394-a3dd-a150ef08396c" providerId="ADAL" clId="{2BF848F0-C7F7-465E-A147-F094CDBF0957}" dt="2021-06-07T14:17:15.120" v="11815"/>
          <ac:picMkLst>
            <pc:docMk/>
            <pc:sldMk cId="1540952648" sldId="340"/>
            <ac:picMk id="25" creationId="{893EBE34-5507-477D-8003-D10BE042C7D8}"/>
          </ac:picMkLst>
        </pc:picChg>
        <pc:cxnChg chg="add mod">
          <ac:chgData name="KIKSTRA Jarmo" userId="7fcb8be3-c31a-4394-a3dd-a150ef08396c" providerId="ADAL" clId="{2BF848F0-C7F7-465E-A147-F094CDBF0957}" dt="2021-06-07T14:16:38.386" v="11804"/>
          <ac:cxnSpMkLst>
            <pc:docMk/>
            <pc:sldMk cId="1540952648" sldId="340"/>
            <ac:cxnSpMk id="20" creationId="{68792ED9-41E5-4284-A88B-7635B3EBC97C}"/>
          </ac:cxnSpMkLst>
        </pc:cxnChg>
        <pc:cxnChg chg="add mod">
          <ac:chgData name="KIKSTRA Jarmo" userId="7fcb8be3-c31a-4394-a3dd-a150ef08396c" providerId="ADAL" clId="{2BF848F0-C7F7-465E-A147-F094CDBF0957}" dt="2021-06-07T14:16:38.386" v="11804"/>
          <ac:cxnSpMkLst>
            <pc:docMk/>
            <pc:sldMk cId="1540952648" sldId="340"/>
            <ac:cxnSpMk id="21" creationId="{3D23D722-65FF-487B-B7C2-1FF631033136}"/>
          </ac:cxnSpMkLst>
        </pc:cxnChg>
        <pc:cxnChg chg="add mod">
          <ac:chgData name="KIKSTRA Jarmo" userId="7fcb8be3-c31a-4394-a3dd-a150ef08396c" providerId="ADAL" clId="{2BF848F0-C7F7-465E-A147-F094CDBF0957}" dt="2021-06-07T14:16:38.386" v="11804"/>
          <ac:cxnSpMkLst>
            <pc:docMk/>
            <pc:sldMk cId="1540952648" sldId="340"/>
            <ac:cxnSpMk id="22" creationId="{3BF3D8E3-E0A8-4BE3-8828-128D3F28A5BA}"/>
          </ac:cxnSpMkLst>
        </pc:cxnChg>
      </pc:sldChg>
      <pc:sldMasterChg chg="add del addSldLayout delSldLayout">
        <pc:chgData name="KIKSTRA Jarmo" userId="7fcb8be3-c31a-4394-a3dd-a150ef08396c" providerId="ADAL" clId="{2BF848F0-C7F7-465E-A147-F094CDBF0957}" dt="2021-06-06T20:20:38.991" v="4853" actId="700"/>
        <pc:sldMasterMkLst>
          <pc:docMk/>
          <pc:sldMasterMk cId="2344265043" sldId="2147483797"/>
        </pc:sldMasterMkLst>
        <pc:sldLayoutChg chg="add del">
          <pc:chgData name="KIKSTRA Jarmo" userId="7fcb8be3-c31a-4394-a3dd-a150ef08396c" providerId="ADAL" clId="{2BF848F0-C7F7-465E-A147-F094CDBF0957}" dt="2021-06-06T20:20:38.991" v="4853" actId="700"/>
          <pc:sldLayoutMkLst>
            <pc:docMk/>
            <pc:sldMasterMk cId="2344265043" sldId="2147483797"/>
            <pc:sldLayoutMk cId="97549764" sldId="2147483802"/>
          </pc:sldLayoutMkLst>
        </pc:sldLayoutChg>
        <pc:sldLayoutChg chg="add del">
          <pc:chgData name="KIKSTRA Jarmo" userId="7fcb8be3-c31a-4394-a3dd-a150ef08396c" providerId="ADAL" clId="{2BF848F0-C7F7-465E-A147-F094CDBF0957}" dt="2021-06-06T20:20:38.991" v="4853" actId="700"/>
          <pc:sldLayoutMkLst>
            <pc:docMk/>
            <pc:sldMasterMk cId="2344265043" sldId="2147483797"/>
            <pc:sldLayoutMk cId="3375885457" sldId="2147483810"/>
          </pc:sldLayoutMkLst>
        </pc:sldLayoutChg>
      </pc:sldMasterChg>
    </pc:docChg>
  </pc:docChgLst>
  <pc:docChgLst>
    <pc:chgData name="KIKSTRA Jarmo" userId="7fcb8be3-c31a-4394-a3dd-a150ef08396c" providerId="ADAL" clId="{D0EBAC8C-5F5F-4980-B281-DD8C116505FD}"/>
    <pc:docChg chg="undo redo custSel addSld modSld">
      <pc:chgData name="KIKSTRA Jarmo" userId="7fcb8be3-c31a-4394-a3dd-a150ef08396c" providerId="ADAL" clId="{D0EBAC8C-5F5F-4980-B281-DD8C116505FD}" dt="2022-06-25T06:52:28.596" v="96" actId="478"/>
      <pc:docMkLst>
        <pc:docMk/>
      </pc:docMkLst>
      <pc:sldChg chg="addSp delSp modSp mod">
        <pc:chgData name="KIKSTRA Jarmo" userId="7fcb8be3-c31a-4394-a3dd-a150ef08396c" providerId="ADAL" clId="{D0EBAC8C-5F5F-4980-B281-DD8C116505FD}" dt="2022-06-25T06:48:11.765" v="39" actId="1076"/>
        <pc:sldMkLst>
          <pc:docMk/>
          <pc:sldMk cId="1663389716" sldId="256"/>
        </pc:sldMkLst>
        <pc:spChg chg="mod">
          <ac:chgData name="KIKSTRA Jarmo" userId="7fcb8be3-c31a-4394-a3dd-a150ef08396c" providerId="ADAL" clId="{D0EBAC8C-5F5F-4980-B281-DD8C116505FD}" dt="2022-06-25T06:48:02.457" v="35" actId="1035"/>
          <ac:spMkLst>
            <pc:docMk/>
            <pc:sldMk cId="1663389716" sldId="256"/>
            <ac:spMk id="2" creationId="{62F7F56A-14AC-4721-86E7-812158B1E945}"/>
          </ac:spMkLst>
        </pc:spChg>
        <pc:spChg chg="mod">
          <ac:chgData name="KIKSTRA Jarmo" userId="7fcb8be3-c31a-4394-a3dd-a150ef08396c" providerId="ADAL" clId="{D0EBAC8C-5F5F-4980-B281-DD8C116505FD}" dt="2022-06-25T06:48:02.457" v="35" actId="1035"/>
          <ac:spMkLst>
            <pc:docMk/>
            <pc:sldMk cId="1663389716" sldId="256"/>
            <ac:spMk id="3" creationId="{3E105BC3-7E80-4275-BD7C-95BD4A091177}"/>
          </ac:spMkLst>
        </pc:spChg>
        <pc:spChg chg="mod">
          <ac:chgData name="KIKSTRA Jarmo" userId="7fcb8be3-c31a-4394-a3dd-a150ef08396c" providerId="ADAL" clId="{D0EBAC8C-5F5F-4980-B281-DD8C116505FD}" dt="2022-06-25T06:48:06.842" v="36" actId="1076"/>
          <ac:spMkLst>
            <pc:docMk/>
            <pc:sldMk cId="1663389716" sldId="256"/>
            <ac:spMk id="7" creationId="{1B524B38-D213-4344-AEAB-2356E24EE8E4}"/>
          </ac:spMkLst>
        </pc:spChg>
        <pc:picChg chg="add mod">
          <ac:chgData name="KIKSTRA Jarmo" userId="7fcb8be3-c31a-4394-a3dd-a150ef08396c" providerId="ADAL" clId="{D0EBAC8C-5F5F-4980-B281-DD8C116505FD}" dt="2022-06-25T06:48:11.765" v="39" actId="1076"/>
          <ac:picMkLst>
            <pc:docMk/>
            <pc:sldMk cId="1663389716" sldId="256"/>
            <ac:picMk id="5" creationId="{3B61529F-FFE6-40AE-94D1-047D9A69BEF6}"/>
          </ac:picMkLst>
        </pc:picChg>
        <pc:picChg chg="del">
          <ac:chgData name="KIKSTRA Jarmo" userId="7fcb8be3-c31a-4394-a3dd-a150ef08396c" providerId="ADAL" clId="{D0EBAC8C-5F5F-4980-B281-DD8C116505FD}" dt="2022-06-25T06:47:52.226" v="0" actId="478"/>
          <ac:picMkLst>
            <pc:docMk/>
            <pc:sldMk cId="1663389716" sldId="256"/>
            <ac:picMk id="8" creationId="{5D7DC5CA-60E2-4A8E-AC3C-56C9909B4C60}"/>
          </ac:picMkLst>
        </pc:picChg>
        <pc:picChg chg="del">
          <ac:chgData name="KIKSTRA Jarmo" userId="7fcb8be3-c31a-4394-a3dd-a150ef08396c" providerId="ADAL" clId="{D0EBAC8C-5F5F-4980-B281-DD8C116505FD}" dt="2022-06-25T06:47:54.195" v="1" actId="478"/>
          <ac:picMkLst>
            <pc:docMk/>
            <pc:sldMk cId="1663389716" sldId="256"/>
            <ac:picMk id="10" creationId="{236984EF-1DE5-409C-97D5-D358C4AB5D26}"/>
          </ac:picMkLst>
        </pc:picChg>
      </pc:sldChg>
      <pc:sldChg chg="delSp mod">
        <pc:chgData name="KIKSTRA Jarmo" userId="7fcb8be3-c31a-4394-a3dd-a150ef08396c" providerId="ADAL" clId="{D0EBAC8C-5F5F-4980-B281-DD8C116505FD}" dt="2022-06-25T06:52:07.564" v="91" actId="478"/>
        <pc:sldMkLst>
          <pc:docMk/>
          <pc:sldMk cId="2667229029" sldId="295"/>
        </pc:sldMkLst>
        <pc:spChg chg="del">
          <ac:chgData name="KIKSTRA Jarmo" userId="7fcb8be3-c31a-4394-a3dd-a150ef08396c" providerId="ADAL" clId="{D0EBAC8C-5F5F-4980-B281-DD8C116505FD}" dt="2022-06-25T06:52:07.564" v="91" actId="478"/>
          <ac:spMkLst>
            <pc:docMk/>
            <pc:sldMk cId="2667229029" sldId="295"/>
            <ac:spMk id="9" creationId="{C0F4360A-051A-48DF-8A86-51858F2F45A8}"/>
          </ac:spMkLst>
        </pc:spChg>
      </pc:sldChg>
      <pc:sldChg chg="delSp mod">
        <pc:chgData name="KIKSTRA Jarmo" userId="7fcb8be3-c31a-4394-a3dd-a150ef08396c" providerId="ADAL" clId="{D0EBAC8C-5F5F-4980-B281-DD8C116505FD}" dt="2022-06-25T06:52:13.112" v="92" actId="478"/>
        <pc:sldMkLst>
          <pc:docMk/>
          <pc:sldMk cId="1297915611" sldId="296"/>
        </pc:sldMkLst>
        <pc:spChg chg="del">
          <ac:chgData name="KIKSTRA Jarmo" userId="7fcb8be3-c31a-4394-a3dd-a150ef08396c" providerId="ADAL" clId="{D0EBAC8C-5F5F-4980-B281-DD8C116505FD}" dt="2022-06-25T06:52:13.112" v="92" actId="478"/>
          <ac:spMkLst>
            <pc:docMk/>
            <pc:sldMk cId="1297915611" sldId="296"/>
            <ac:spMk id="9" creationId="{7AD1531C-1D35-4826-96ED-3F9E9990EFA2}"/>
          </ac:spMkLst>
        </pc:spChg>
      </pc:sldChg>
      <pc:sldChg chg="delSp mod">
        <pc:chgData name="KIKSTRA Jarmo" userId="7fcb8be3-c31a-4394-a3dd-a150ef08396c" providerId="ADAL" clId="{D0EBAC8C-5F5F-4980-B281-DD8C116505FD}" dt="2022-06-25T06:52:16.522" v="93" actId="478"/>
        <pc:sldMkLst>
          <pc:docMk/>
          <pc:sldMk cId="1155745603" sldId="310"/>
        </pc:sldMkLst>
        <pc:spChg chg="del">
          <ac:chgData name="KIKSTRA Jarmo" userId="7fcb8be3-c31a-4394-a3dd-a150ef08396c" providerId="ADAL" clId="{D0EBAC8C-5F5F-4980-B281-DD8C116505FD}" dt="2022-06-25T06:52:16.522" v="93" actId="478"/>
          <ac:spMkLst>
            <pc:docMk/>
            <pc:sldMk cId="1155745603" sldId="310"/>
            <ac:spMk id="9" creationId="{C0F4360A-051A-48DF-8A86-51858F2F45A8}"/>
          </ac:spMkLst>
        </pc:spChg>
      </pc:sldChg>
      <pc:sldChg chg="delSp mod">
        <pc:chgData name="KIKSTRA Jarmo" userId="7fcb8be3-c31a-4394-a3dd-a150ef08396c" providerId="ADAL" clId="{D0EBAC8C-5F5F-4980-B281-DD8C116505FD}" dt="2022-06-25T06:52:20.565" v="94" actId="478"/>
        <pc:sldMkLst>
          <pc:docMk/>
          <pc:sldMk cId="3826313174" sldId="319"/>
        </pc:sldMkLst>
        <pc:spChg chg="del">
          <ac:chgData name="KIKSTRA Jarmo" userId="7fcb8be3-c31a-4394-a3dd-a150ef08396c" providerId="ADAL" clId="{D0EBAC8C-5F5F-4980-B281-DD8C116505FD}" dt="2022-06-25T06:52:20.565" v="94" actId="478"/>
          <ac:spMkLst>
            <pc:docMk/>
            <pc:sldMk cId="3826313174" sldId="319"/>
            <ac:spMk id="9" creationId="{C0F4360A-051A-48DF-8A86-51858F2F45A8}"/>
          </ac:spMkLst>
        </pc:spChg>
      </pc:sldChg>
      <pc:sldChg chg="delSp mod">
        <pc:chgData name="KIKSTRA Jarmo" userId="7fcb8be3-c31a-4394-a3dd-a150ef08396c" providerId="ADAL" clId="{D0EBAC8C-5F5F-4980-B281-DD8C116505FD}" dt="2022-06-25T06:52:23.950" v="95" actId="478"/>
        <pc:sldMkLst>
          <pc:docMk/>
          <pc:sldMk cId="3655618287" sldId="320"/>
        </pc:sldMkLst>
        <pc:spChg chg="del">
          <ac:chgData name="KIKSTRA Jarmo" userId="7fcb8be3-c31a-4394-a3dd-a150ef08396c" providerId="ADAL" clId="{D0EBAC8C-5F5F-4980-B281-DD8C116505FD}" dt="2022-06-25T06:52:23.950" v="95" actId="478"/>
          <ac:spMkLst>
            <pc:docMk/>
            <pc:sldMk cId="3655618287" sldId="320"/>
            <ac:spMk id="9" creationId="{C0F4360A-051A-48DF-8A86-51858F2F45A8}"/>
          </ac:spMkLst>
        </pc:spChg>
      </pc:sldChg>
      <pc:sldChg chg="delSp mod">
        <pc:chgData name="KIKSTRA Jarmo" userId="7fcb8be3-c31a-4394-a3dd-a150ef08396c" providerId="ADAL" clId="{D0EBAC8C-5F5F-4980-B281-DD8C116505FD}" dt="2022-06-25T06:52:28.596" v="96" actId="478"/>
        <pc:sldMkLst>
          <pc:docMk/>
          <pc:sldMk cId="3911627253" sldId="321"/>
        </pc:sldMkLst>
        <pc:spChg chg="del">
          <ac:chgData name="KIKSTRA Jarmo" userId="7fcb8be3-c31a-4394-a3dd-a150ef08396c" providerId="ADAL" clId="{D0EBAC8C-5F5F-4980-B281-DD8C116505FD}" dt="2022-06-25T06:52:28.596" v="96" actId="478"/>
          <ac:spMkLst>
            <pc:docMk/>
            <pc:sldMk cId="3911627253" sldId="321"/>
            <ac:spMk id="9" creationId="{C0F4360A-051A-48DF-8A86-51858F2F45A8}"/>
          </ac:spMkLst>
        </pc:spChg>
      </pc:sldChg>
      <pc:sldChg chg="addSp delSp modSp mod modAnim">
        <pc:chgData name="KIKSTRA Jarmo" userId="7fcb8be3-c31a-4394-a3dd-a150ef08396c" providerId="ADAL" clId="{D0EBAC8C-5F5F-4980-B281-DD8C116505FD}" dt="2022-06-25T06:51:47.857" v="90"/>
        <pc:sldMkLst>
          <pc:docMk/>
          <pc:sldMk cId="301058470" sldId="327"/>
        </pc:sldMkLst>
        <pc:picChg chg="add del mod">
          <ac:chgData name="KIKSTRA Jarmo" userId="7fcb8be3-c31a-4394-a3dd-a150ef08396c" providerId="ADAL" clId="{D0EBAC8C-5F5F-4980-B281-DD8C116505FD}" dt="2022-06-25T06:51:47.857" v="90"/>
          <ac:picMkLst>
            <pc:docMk/>
            <pc:sldMk cId="301058470" sldId="327"/>
            <ac:picMk id="7" creationId="{C0553994-408F-454C-BDF0-6105393AE656}"/>
          </ac:picMkLst>
        </pc:picChg>
      </pc:sldChg>
      <pc:sldChg chg="modSp mod">
        <pc:chgData name="KIKSTRA Jarmo" userId="7fcb8be3-c31a-4394-a3dd-a150ef08396c" providerId="ADAL" clId="{D0EBAC8C-5F5F-4980-B281-DD8C116505FD}" dt="2022-06-25T06:49:12.234" v="72" actId="27636"/>
        <pc:sldMkLst>
          <pc:docMk/>
          <pc:sldMk cId="612334363" sldId="347"/>
        </pc:sldMkLst>
        <pc:spChg chg="mod">
          <ac:chgData name="KIKSTRA Jarmo" userId="7fcb8be3-c31a-4394-a3dd-a150ef08396c" providerId="ADAL" clId="{D0EBAC8C-5F5F-4980-B281-DD8C116505FD}" dt="2022-06-25T06:49:12.234" v="72" actId="27636"/>
          <ac:spMkLst>
            <pc:docMk/>
            <pc:sldMk cId="612334363" sldId="347"/>
            <ac:spMk id="4" creationId="{F8F1D087-5D68-4DC8-AEB1-E79FE3D9D706}"/>
          </ac:spMkLst>
        </pc:spChg>
      </pc:sldChg>
      <pc:sldChg chg="addSp modSp add mod">
        <pc:chgData name="KIKSTRA Jarmo" userId="7fcb8be3-c31a-4394-a3dd-a150ef08396c" providerId="ADAL" clId="{D0EBAC8C-5F5F-4980-B281-DD8C116505FD}" dt="2022-06-25T06:50:35.334" v="84" actId="1076"/>
        <pc:sldMkLst>
          <pc:docMk/>
          <pc:sldMk cId="2701403289" sldId="348"/>
        </pc:sldMkLst>
        <pc:spChg chg="mod">
          <ac:chgData name="KIKSTRA Jarmo" userId="7fcb8be3-c31a-4394-a3dd-a150ef08396c" providerId="ADAL" clId="{D0EBAC8C-5F5F-4980-B281-DD8C116505FD}" dt="2022-06-25T06:50:21.807" v="80" actId="1076"/>
          <ac:spMkLst>
            <pc:docMk/>
            <pc:sldMk cId="2701403289" sldId="348"/>
            <ac:spMk id="4" creationId="{F8F1D087-5D68-4DC8-AEB1-E79FE3D9D706}"/>
          </ac:spMkLst>
        </pc:spChg>
        <pc:spChg chg="add mod">
          <ac:chgData name="KIKSTRA Jarmo" userId="7fcb8be3-c31a-4394-a3dd-a150ef08396c" providerId="ADAL" clId="{D0EBAC8C-5F5F-4980-B281-DD8C116505FD}" dt="2022-06-25T06:50:35.334" v="84" actId="1076"/>
          <ac:spMkLst>
            <pc:docMk/>
            <pc:sldMk cId="2701403289" sldId="348"/>
            <ac:spMk id="6" creationId="{5670C0E2-9EC7-44CB-9751-5996FDB5A472}"/>
          </ac:spMkLst>
        </pc:spChg>
        <pc:picChg chg="add mod">
          <ac:chgData name="KIKSTRA Jarmo" userId="7fcb8be3-c31a-4394-a3dd-a150ef08396c" providerId="ADAL" clId="{D0EBAC8C-5F5F-4980-B281-DD8C116505FD}" dt="2022-06-25T06:50:18.341" v="79" actId="1076"/>
          <ac:picMkLst>
            <pc:docMk/>
            <pc:sldMk cId="2701403289" sldId="348"/>
            <ac:picMk id="5" creationId="{31058FD8-4C47-4C1C-AA7A-D4B2A020EA67}"/>
          </ac:picMkLst>
        </pc:picChg>
      </pc:sldChg>
    </pc:docChg>
  </pc:docChgLst>
  <pc:docChgLst>
    <pc:chgData name="VINCA Adriano" userId="46d87d88-f9f5-40fe-a1ed-0b61de75a4e9" providerId="ADAL" clId="{B652424C-758F-43A3-9E49-230CCAAA7533}"/>
    <pc:docChg chg="undo custSel delSld modSld sldOrd">
      <pc:chgData name="VINCA Adriano" userId="46d87d88-f9f5-40fe-a1ed-0b61de75a4e9" providerId="ADAL" clId="{B652424C-758F-43A3-9E49-230CCAAA7533}" dt="2021-06-07T14:27:24.477" v="85" actId="47"/>
      <pc:docMkLst>
        <pc:docMk/>
      </pc:docMkLst>
      <pc:sldChg chg="delSp modSp mod delAnim modAnim">
        <pc:chgData name="VINCA Adriano" userId="46d87d88-f9f5-40fe-a1ed-0b61de75a4e9" providerId="ADAL" clId="{B652424C-758F-43A3-9E49-230CCAAA7533}" dt="2021-06-07T14:27:07.966" v="84" actId="20577"/>
        <pc:sldMkLst>
          <pc:docMk/>
          <pc:sldMk cId="1309571016" sldId="291"/>
        </pc:sldMkLst>
        <pc:spChg chg="mod">
          <ac:chgData name="VINCA Adriano" userId="46d87d88-f9f5-40fe-a1ed-0b61de75a4e9" providerId="ADAL" clId="{B652424C-758F-43A3-9E49-230CCAAA7533}" dt="2021-06-07T14:27:07.966" v="84" actId="20577"/>
          <ac:spMkLst>
            <pc:docMk/>
            <pc:sldMk cId="1309571016" sldId="291"/>
            <ac:spMk id="3" creationId="{DD2772DC-5FA8-4386-9983-B4A708BFED27}"/>
          </ac:spMkLst>
        </pc:spChg>
        <pc:spChg chg="mod">
          <ac:chgData name="VINCA Adriano" userId="46d87d88-f9f5-40fe-a1ed-0b61de75a4e9" providerId="ADAL" clId="{B652424C-758F-43A3-9E49-230CCAAA7533}" dt="2021-06-07T08:38:24.490" v="14" actId="1076"/>
          <ac:spMkLst>
            <pc:docMk/>
            <pc:sldMk cId="1309571016" sldId="291"/>
            <ac:spMk id="4" creationId="{C71EB396-0D4F-4B63-96BF-23AED980FF59}"/>
          </ac:spMkLst>
        </pc:spChg>
        <pc:spChg chg="mod">
          <ac:chgData name="VINCA Adriano" userId="46d87d88-f9f5-40fe-a1ed-0b61de75a4e9" providerId="ADAL" clId="{B652424C-758F-43A3-9E49-230CCAAA7533}" dt="2021-06-07T08:38:12.276" v="13" actId="6549"/>
          <ac:spMkLst>
            <pc:docMk/>
            <pc:sldMk cId="1309571016" sldId="291"/>
            <ac:spMk id="17" creationId="{E55CCBB2-12BB-4311-AD08-35CA70A7E2CF}"/>
          </ac:spMkLst>
        </pc:spChg>
        <pc:grpChg chg="mod ord">
          <ac:chgData name="VINCA Adriano" userId="46d87d88-f9f5-40fe-a1ed-0b61de75a4e9" providerId="ADAL" clId="{B652424C-758F-43A3-9E49-230CCAAA7533}" dt="2021-06-07T08:40:49.519" v="33" actId="167"/>
          <ac:grpSpMkLst>
            <pc:docMk/>
            <pc:sldMk cId="1309571016" sldId="291"/>
            <ac:grpSpMk id="14" creationId="{FCB56683-A020-4C21-B3A8-22B7C682BCD5}"/>
          </ac:grpSpMkLst>
        </pc:grpChg>
        <pc:picChg chg="del">
          <ac:chgData name="VINCA Adriano" userId="46d87d88-f9f5-40fe-a1ed-0b61de75a4e9" providerId="ADAL" clId="{B652424C-758F-43A3-9E49-230CCAAA7533}" dt="2021-06-07T08:40:51.104" v="34" actId="478"/>
          <ac:picMkLst>
            <pc:docMk/>
            <pc:sldMk cId="1309571016" sldId="291"/>
            <ac:picMk id="11" creationId="{04424EF6-FBBE-4E7A-9E88-E53C7E14B0DC}"/>
          </ac:picMkLst>
        </pc:picChg>
        <pc:picChg chg="del mod">
          <ac:chgData name="VINCA Adriano" userId="46d87d88-f9f5-40fe-a1ed-0b61de75a4e9" providerId="ADAL" clId="{B652424C-758F-43A3-9E49-230CCAAA7533}" dt="2021-06-07T09:45:15.471" v="52" actId="21"/>
          <ac:picMkLst>
            <pc:docMk/>
            <pc:sldMk cId="1309571016" sldId="291"/>
            <ac:picMk id="22" creationId="{640C8B86-BC71-4C78-BA8B-3D4BB4DD60A4}"/>
          </ac:picMkLst>
        </pc:picChg>
      </pc:sldChg>
      <pc:sldChg chg="modAnim">
        <pc:chgData name="VINCA Adriano" userId="46d87d88-f9f5-40fe-a1ed-0b61de75a4e9" providerId="ADAL" clId="{B652424C-758F-43A3-9E49-230CCAAA7533}" dt="2021-06-07T14:12:01.022" v="69"/>
        <pc:sldMkLst>
          <pc:docMk/>
          <pc:sldMk cId="2667229029" sldId="295"/>
        </pc:sldMkLst>
      </pc:sldChg>
      <pc:sldChg chg="modSp mod">
        <pc:chgData name="VINCA Adriano" userId="46d87d88-f9f5-40fe-a1ed-0b61de75a4e9" providerId="ADAL" clId="{B652424C-758F-43A3-9E49-230CCAAA7533}" dt="2021-06-07T09:31:32.087" v="50" actId="1036"/>
        <pc:sldMkLst>
          <pc:docMk/>
          <pc:sldMk cId="1297915611" sldId="296"/>
        </pc:sldMkLst>
        <pc:picChg chg="mod modCrop">
          <ac:chgData name="VINCA Adriano" userId="46d87d88-f9f5-40fe-a1ed-0b61de75a4e9" providerId="ADAL" clId="{B652424C-758F-43A3-9E49-230CCAAA7533}" dt="2021-06-07T09:31:32.087" v="50" actId="1036"/>
          <ac:picMkLst>
            <pc:docMk/>
            <pc:sldMk cId="1297915611" sldId="296"/>
            <ac:picMk id="14" creationId="{16690CCB-B5AB-4D32-9220-C360FD8A0EB9}"/>
          </ac:picMkLst>
        </pc:picChg>
      </pc:sldChg>
      <pc:sldChg chg="delSp mod">
        <pc:chgData name="VINCA Adriano" userId="46d87d88-f9f5-40fe-a1ed-0b61de75a4e9" providerId="ADAL" clId="{B652424C-758F-43A3-9E49-230CCAAA7533}" dt="2021-06-07T09:37:30.761" v="51" actId="478"/>
        <pc:sldMkLst>
          <pc:docMk/>
          <pc:sldMk cId="3781459349" sldId="298"/>
        </pc:sldMkLst>
        <pc:spChg chg="del">
          <ac:chgData name="VINCA Adriano" userId="46d87d88-f9f5-40fe-a1ed-0b61de75a4e9" providerId="ADAL" clId="{B652424C-758F-43A3-9E49-230CCAAA7533}" dt="2021-06-07T09:37:30.761" v="51" actId="478"/>
          <ac:spMkLst>
            <pc:docMk/>
            <pc:sldMk cId="3781459349" sldId="298"/>
            <ac:spMk id="15" creationId="{B986327F-D356-403A-950F-0C3490EC51FD}"/>
          </ac:spMkLst>
        </pc:spChg>
      </pc:sldChg>
      <pc:sldChg chg="del">
        <pc:chgData name="VINCA Adriano" userId="46d87d88-f9f5-40fe-a1ed-0b61de75a4e9" providerId="ADAL" clId="{B652424C-758F-43A3-9E49-230CCAAA7533}" dt="2021-06-07T14:27:24.477" v="85" actId="47"/>
        <pc:sldMkLst>
          <pc:docMk/>
          <pc:sldMk cId="2909977043" sldId="300"/>
        </pc:sldMkLst>
      </pc:sldChg>
      <pc:sldChg chg="addSp delSp modSp mod ord addAnim delAnim modAnim">
        <pc:chgData name="VINCA Adriano" userId="46d87d88-f9f5-40fe-a1ed-0b61de75a4e9" providerId="ADAL" clId="{B652424C-758F-43A3-9E49-230CCAAA7533}" dt="2021-06-07T09:45:50.359" v="65"/>
        <pc:sldMkLst>
          <pc:docMk/>
          <pc:sldMk cId="3577925639" sldId="306"/>
        </pc:sldMkLst>
        <pc:spChg chg="mod">
          <ac:chgData name="VINCA Adriano" userId="46d87d88-f9f5-40fe-a1ed-0b61de75a4e9" providerId="ADAL" clId="{B652424C-758F-43A3-9E49-230CCAAA7533}" dt="2021-06-07T09:45:36.061" v="58" actId="14100"/>
          <ac:spMkLst>
            <pc:docMk/>
            <pc:sldMk cId="3577925639" sldId="306"/>
            <ac:spMk id="5" creationId="{762CE056-EB25-420C-9FED-93374637F5BA}"/>
          </ac:spMkLst>
        </pc:spChg>
        <pc:picChg chg="add del mod">
          <ac:chgData name="VINCA Adriano" userId="46d87d88-f9f5-40fe-a1ed-0b61de75a4e9" providerId="ADAL" clId="{B652424C-758F-43A3-9E49-230CCAAA7533}" dt="2021-06-07T09:45:47.460" v="64" actId="478"/>
          <ac:picMkLst>
            <pc:docMk/>
            <pc:sldMk cId="3577925639" sldId="306"/>
            <ac:picMk id="8" creationId="{AC0EBC02-16FC-4BCE-99C9-F157BBBE4D9D}"/>
          </ac:picMkLst>
        </pc:picChg>
        <pc:picChg chg="mod">
          <ac:chgData name="VINCA Adriano" userId="46d87d88-f9f5-40fe-a1ed-0b61de75a4e9" providerId="ADAL" clId="{B652424C-758F-43A3-9E49-230CCAAA7533}" dt="2021-06-07T09:45:40.053" v="61" actId="1076"/>
          <ac:picMkLst>
            <pc:docMk/>
            <pc:sldMk cId="3577925639" sldId="306"/>
            <ac:picMk id="10" creationId="{F3893AA4-D81C-499E-90A7-0550329F4C54}"/>
          </ac:picMkLst>
        </pc:picChg>
      </pc:sldChg>
      <pc:sldChg chg="addSp delSp modSp mod modAnim">
        <pc:chgData name="VINCA Adriano" userId="46d87d88-f9f5-40fe-a1ed-0b61de75a4e9" providerId="ADAL" clId="{B652424C-758F-43A3-9E49-230CCAAA7533}" dt="2021-06-07T08:39:03.815" v="15"/>
        <pc:sldMkLst>
          <pc:docMk/>
          <pc:sldMk cId="1155745603" sldId="310"/>
        </pc:sldMkLst>
        <pc:spChg chg="del">
          <ac:chgData name="VINCA Adriano" userId="46d87d88-f9f5-40fe-a1ed-0b61de75a4e9" providerId="ADAL" clId="{B652424C-758F-43A3-9E49-230CCAAA7533}" dt="2021-05-31T09:17:29.802" v="0" actId="478"/>
          <ac:spMkLst>
            <pc:docMk/>
            <pc:sldMk cId="1155745603" sldId="310"/>
            <ac:spMk id="5" creationId="{CBFD799E-B34F-44B7-AB54-43B847E130F6}"/>
          </ac:spMkLst>
        </pc:spChg>
        <pc:spChg chg="del">
          <ac:chgData name="VINCA Adriano" userId="46d87d88-f9f5-40fe-a1ed-0b61de75a4e9" providerId="ADAL" clId="{B652424C-758F-43A3-9E49-230CCAAA7533}" dt="2021-05-31T09:17:31.144" v="1" actId="478"/>
          <ac:spMkLst>
            <pc:docMk/>
            <pc:sldMk cId="1155745603" sldId="310"/>
            <ac:spMk id="6" creationId="{635C80FF-989A-4561-89AB-37A38E0E5A16}"/>
          </ac:spMkLst>
        </pc:spChg>
        <pc:spChg chg="del">
          <ac:chgData name="VINCA Adriano" userId="46d87d88-f9f5-40fe-a1ed-0b61de75a4e9" providerId="ADAL" clId="{B652424C-758F-43A3-9E49-230CCAAA7533}" dt="2021-05-31T09:17:33.651" v="3" actId="478"/>
          <ac:spMkLst>
            <pc:docMk/>
            <pc:sldMk cId="1155745603" sldId="310"/>
            <ac:spMk id="7" creationId="{57A339BF-4DC2-4872-A0A4-83923E5F8508}"/>
          </ac:spMkLst>
        </pc:spChg>
        <pc:spChg chg="del">
          <ac:chgData name="VINCA Adriano" userId="46d87d88-f9f5-40fe-a1ed-0b61de75a4e9" providerId="ADAL" clId="{B652424C-758F-43A3-9E49-230CCAAA7533}" dt="2021-05-31T09:17:34.801" v="4" actId="478"/>
          <ac:spMkLst>
            <pc:docMk/>
            <pc:sldMk cId="1155745603" sldId="310"/>
            <ac:spMk id="8" creationId="{E6487881-2C9C-49A8-81F1-76120D1864F4}"/>
          </ac:spMkLst>
        </pc:spChg>
        <pc:spChg chg="add del mod">
          <ac:chgData name="VINCA Adriano" userId="46d87d88-f9f5-40fe-a1ed-0b61de75a4e9" providerId="ADAL" clId="{B652424C-758F-43A3-9E49-230CCAAA7533}" dt="2021-05-31T09:17:32.448" v="2" actId="478"/>
          <ac:spMkLst>
            <pc:docMk/>
            <pc:sldMk cId="1155745603" sldId="310"/>
            <ac:spMk id="12" creationId="{C14A6B9B-0FD3-4026-AD67-2A06EFBB7DAE}"/>
          </ac:spMkLst>
        </pc:spChg>
        <pc:spChg chg="mod">
          <ac:chgData name="VINCA Adriano" userId="46d87d88-f9f5-40fe-a1ed-0b61de75a4e9" providerId="ADAL" clId="{B652424C-758F-43A3-9E49-230CCAAA7533}" dt="2021-05-31T09:17:49.976" v="5" actId="1076"/>
          <ac:spMkLst>
            <pc:docMk/>
            <pc:sldMk cId="1155745603" sldId="310"/>
            <ac:spMk id="20" creationId="{9A7557DF-6B6A-4B00-8A3D-C7508AB076C9}"/>
          </ac:spMkLst>
        </pc:spChg>
      </pc:sldChg>
      <pc:sldChg chg="modAnim">
        <pc:chgData name="VINCA Adriano" userId="46d87d88-f9f5-40fe-a1ed-0b61de75a4e9" providerId="ADAL" clId="{B652424C-758F-43A3-9E49-230CCAAA7533}" dt="2021-06-07T08:39:06.631" v="16"/>
        <pc:sldMkLst>
          <pc:docMk/>
          <pc:sldMk cId="3826313174" sldId="319"/>
        </pc:sldMkLst>
      </pc:sldChg>
      <pc:sldChg chg="modAnim">
        <pc:chgData name="VINCA Adriano" userId="46d87d88-f9f5-40fe-a1ed-0b61de75a4e9" providerId="ADAL" clId="{B652424C-758F-43A3-9E49-230CCAAA7533}" dt="2021-06-07T08:39:08.836" v="17"/>
        <pc:sldMkLst>
          <pc:docMk/>
          <pc:sldMk cId="3655618287" sldId="320"/>
        </pc:sldMkLst>
      </pc:sldChg>
      <pc:sldChg chg="modAnim">
        <pc:chgData name="VINCA Adriano" userId="46d87d88-f9f5-40fe-a1ed-0b61de75a4e9" providerId="ADAL" clId="{B652424C-758F-43A3-9E49-230CCAAA7533}" dt="2021-06-07T08:39:10.894" v="18"/>
        <pc:sldMkLst>
          <pc:docMk/>
          <pc:sldMk cId="3911627253" sldId="321"/>
        </pc:sldMkLst>
      </pc:sldChg>
    </pc:docChg>
  </pc:docChgLst>
  <pc:docChgLst>
    <pc:chgData name="VINCA Adriano" userId="S::vinca@iiasa.ac.at::46d87d88-f9f5-40fe-a1ed-0b61de75a4e9" providerId="AD" clId="Web-{DE74E955-4380-A863-7237-52B603B8D3DD}"/>
    <pc:docChg chg="modSld">
      <pc:chgData name="VINCA Adriano" userId="S::vinca@iiasa.ac.at::46d87d88-f9f5-40fe-a1ed-0b61de75a4e9" providerId="AD" clId="Web-{DE74E955-4380-A863-7237-52B603B8D3DD}" dt="2021-06-10T08:07:17.915" v="2"/>
      <pc:docMkLst>
        <pc:docMk/>
      </pc:docMkLst>
      <pc:sldChg chg="addSp delSp modSp">
        <pc:chgData name="VINCA Adriano" userId="S::vinca@iiasa.ac.at::46d87d88-f9f5-40fe-a1ed-0b61de75a4e9" providerId="AD" clId="Web-{DE74E955-4380-A863-7237-52B603B8D3DD}" dt="2021-06-10T08:07:17.915" v="2"/>
        <pc:sldMkLst>
          <pc:docMk/>
          <pc:sldMk cId="1297915611" sldId="296"/>
        </pc:sldMkLst>
        <pc:spChg chg="del mod">
          <ac:chgData name="VINCA Adriano" userId="S::vinca@iiasa.ac.at::46d87d88-f9f5-40fe-a1ed-0b61de75a4e9" providerId="AD" clId="Web-{DE74E955-4380-A863-7237-52B603B8D3DD}" dt="2021-06-10T08:07:05.353" v="1"/>
          <ac:spMkLst>
            <pc:docMk/>
            <pc:sldMk cId="1297915611" sldId="296"/>
            <ac:spMk id="4" creationId="{EBFAA0B8-D4D6-4EF0-97C0-846C3BDD29EC}"/>
          </ac:spMkLst>
        </pc:spChg>
        <pc:spChg chg="add del mod">
          <ac:chgData name="VINCA Adriano" userId="S::vinca@iiasa.ac.at::46d87d88-f9f5-40fe-a1ed-0b61de75a4e9" providerId="AD" clId="Web-{DE74E955-4380-A863-7237-52B603B8D3DD}" dt="2021-06-10T08:07:17.915" v="2"/>
          <ac:spMkLst>
            <pc:docMk/>
            <pc:sldMk cId="1297915611" sldId="296"/>
            <ac:spMk id="6" creationId="{FC3F0853-9357-4799-931C-1CC1ACC909EA}"/>
          </ac:spMkLst>
        </pc:spChg>
      </pc:sldChg>
    </pc:docChg>
  </pc:docChgLst>
  <pc:docChgLst>
    <pc:chgData name="VINCA Adriano" userId="46d87d88-f9f5-40fe-a1ed-0b61de75a4e9" providerId="ADAL" clId="{5A3E7C9A-827F-4459-A94C-A22720A3EBB0}"/>
    <pc:docChg chg="undo custSel modSld">
      <pc:chgData name="VINCA Adriano" userId="46d87d88-f9f5-40fe-a1ed-0b61de75a4e9" providerId="ADAL" clId="{5A3E7C9A-827F-4459-A94C-A22720A3EBB0}" dt="2021-06-10T09:40:14.894" v="153" actId="1076"/>
      <pc:docMkLst>
        <pc:docMk/>
      </pc:docMkLst>
      <pc:sldChg chg="addSp modSp mod">
        <pc:chgData name="VINCA Adriano" userId="46d87d88-f9f5-40fe-a1ed-0b61de75a4e9" providerId="ADAL" clId="{5A3E7C9A-827F-4459-A94C-A22720A3EBB0}" dt="2021-06-10T08:49:25.036" v="145" actId="1035"/>
        <pc:sldMkLst>
          <pc:docMk/>
          <pc:sldMk cId="1663389716" sldId="256"/>
        </pc:sldMkLst>
        <pc:spChg chg="mod">
          <ac:chgData name="VINCA Adriano" userId="46d87d88-f9f5-40fe-a1ed-0b61de75a4e9" providerId="ADAL" clId="{5A3E7C9A-827F-4459-A94C-A22720A3EBB0}" dt="2021-06-10T06:57:30.862" v="70" actId="20577"/>
          <ac:spMkLst>
            <pc:docMk/>
            <pc:sldMk cId="1663389716" sldId="256"/>
            <ac:spMk id="3" creationId="{3E105BC3-7E80-4275-BD7C-95BD4A091177}"/>
          </ac:spMkLst>
        </pc:spChg>
        <pc:picChg chg="add mod">
          <ac:chgData name="VINCA Adriano" userId="46d87d88-f9f5-40fe-a1ed-0b61de75a4e9" providerId="ADAL" clId="{5A3E7C9A-827F-4459-A94C-A22720A3EBB0}" dt="2021-06-10T08:49:25.036" v="145" actId="1035"/>
          <ac:picMkLst>
            <pc:docMk/>
            <pc:sldMk cId="1663389716" sldId="256"/>
            <ac:picMk id="6" creationId="{18B264C8-6F37-4797-AC8B-1C3581088B24}"/>
          </ac:picMkLst>
        </pc:picChg>
      </pc:sldChg>
      <pc:sldChg chg="addSp modSp mod modAnim">
        <pc:chgData name="VINCA Adriano" userId="46d87d88-f9f5-40fe-a1ed-0b61de75a4e9" providerId="ADAL" clId="{5A3E7C9A-827F-4459-A94C-A22720A3EBB0}" dt="2021-06-10T09:40:14.894" v="153" actId="1076"/>
        <pc:sldMkLst>
          <pc:docMk/>
          <pc:sldMk cId="1309571016" sldId="291"/>
        </pc:sldMkLst>
        <pc:spChg chg="mod">
          <ac:chgData name="VINCA Adriano" userId="46d87d88-f9f5-40fe-a1ed-0b61de75a4e9" providerId="ADAL" clId="{5A3E7C9A-827F-4459-A94C-A22720A3EBB0}" dt="2021-06-10T09:40:14.894" v="153" actId="1076"/>
          <ac:spMkLst>
            <pc:docMk/>
            <pc:sldMk cId="1309571016" sldId="291"/>
            <ac:spMk id="18" creationId="{220F5EC3-6B24-4EE5-A0F2-A6E64EE42E74}"/>
          </ac:spMkLst>
        </pc:spChg>
        <pc:spChg chg="add mod">
          <ac:chgData name="VINCA Adriano" userId="46d87d88-f9f5-40fe-a1ed-0b61de75a4e9" providerId="ADAL" clId="{5A3E7C9A-827F-4459-A94C-A22720A3EBB0}" dt="2021-06-10T08:47:50.845" v="132" actId="14100"/>
          <ac:spMkLst>
            <pc:docMk/>
            <pc:sldMk cId="1309571016" sldId="291"/>
            <ac:spMk id="24" creationId="{3DA1DB11-1A5C-4998-B435-47A7D85BF539}"/>
          </ac:spMkLst>
        </pc:spChg>
        <pc:cxnChg chg="mod">
          <ac:chgData name="VINCA Adriano" userId="46d87d88-f9f5-40fe-a1ed-0b61de75a4e9" providerId="ADAL" clId="{5A3E7C9A-827F-4459-A94C-A22720A3EBB0}" dt="2021-06-10T09:40:14.894" v="153" actId="1076"/>
          <ac:cxnSpMkLst>
            <pc:docMk/>
            <pc:sldMk cId="1309571016" sldId="291"/>
            <ac:cxnSpMk id="19" creationId="{275F880A-0F22-4BAD-97F1-4994AE74FF4C}"/>
          </ac:cxnSpMkLst>
        </pc:cxnChg>
      </pc:sldChg>
      <pc:sldChg chg="addSp delSp modSp mod">
        <pc:chgData name="VINCA Adriano" userId="46d87d88-f9f5-40fe-a1ed-0b61de75a4e9" providerId="ADAL" clId="{5A3E7C9A-827F-4459-A94C-A22720A3EBB0}" dt="2021-06-10T07:00:17.950" v="89" actId="478"/>
        <pc:sldMkLst>
          <pc:docMk/>
          <pc:sldMk cId="2667229029" sldId="295"/>
        </pc:sldMkLst>
        <pc:spChg chg="mod">
          <ac:chgData name="VINCA Adriano" userId="46d87d88-f9f5-40fe-a1ed-0b61de75a4e9" providerId="ADAL" clId="{5A3E7C9A-827F-4459-A94C-A22720A3EBB0}" dt="2021-06-10T07:00:06.681" v="85" actId="1076"/>
          <ac:spMkLst>
            <pc:docMk/>
            <pc:sldMk cId="2667229029" sldId="295"/>
            <ac:spMk id="4" creationId="{EBFAA0B8-D4D6-4EF0-97C0-846C3BDD29EC}"/>
          </ac:spMkLst>
        </pc:spChg>
        <pc:spChg chg="add del">
          <ac:chgData name="VINCA Adriano" userId="46d87d88-f9f5-40fe-a1ed-0b61de75a4e9" providerId="ADAL" clId="{5A3E7C9A-827F-4459-A94C-A22720A3EBB0}" dt="2021-06-10T06:59:58.620" v="80" actId="478"/>
          <ac:spMkLst>
            <pc:docMk/>
            <pc:sldMk cId="2667229029" sldId="295"/>
            <ac:spMk id="5" creationId="{CBFD799E-B34F-44B7-AB54-43B847E130F6}"/>
          </ac:spMkLst>
        </pc:spChg>
        <pc:spChg chg="add del">
          <ac:chgData name="VINCA Adriano" userId="46d87d88-f9f5-40fe-a1ed-0b61de75a4e9" providerId="ADAL" clId="{5A3E7C9A-827F-4459-A94C-A22720A3EBB0}" dt="2021-06-10T06:59:58.458" v="79" actId="478"/>
          <ac:spMkLst>
            <pc:docMk/>
            <pc:sldMk cId="2667229029" sldId="295"/>
            <ac:spMk id="6" creationId="{635C80FF-989A-4561-89AB-37A38E0E5A16}"/>
          </ac:spMkLst>
        </pc:spChg>
        <pc:spChg chg="add del">
          <ac:chgData name="VINCA Adriano" userId="46d87d88-f9f5-40fe-a1ed-0b61de75a4e9" providerId="ADAL" clId="{5A3E7C9A-827F-4459-A94C-A22720A3EBB0}" dt="2021-06-10T06:59:58.304" v="78" actId="478"/>
          <ac:spMkLst>
            <pc:docMk/>
            <pc:sldMk cId="2667229029" sldId="295"/>
            <ac:spMk id="7" creationId="{57A339BF-4DC2-4872-A0A4-83923E5F8508}"/>
          </ac:spMkLst>
        </pc:spChg>
        <pc:spChg chg="add del mod">
          <ac:chgData name="VINCA Adriano" userId="46d87d88-f9f5-40fe-a1ed-0b61de75a4e9" providerId="ADAL" clId="{5A3E7C9A-827F-4459-A94C-A22720A3EBB0}" dt="2021-06-10T06:59:58.620" v="80" actId="478"/>
          <ac:spMkLst>
            <pc:docMk/>
            <pc:sldMk cId="2667229029" sldId="295"/>
            <ac:spMk id="13" creationId="{D3A07F5C-9D0D-49B9-9931-9299639E3C70}"/>
          </ac:spMkLst>
        </pc:spChg>
        <pc:spChg chg="add del mod">
          <ac:chgData name="VINCA Adriano" userId="46d87d88-f9f5-40fe-a1ed-0b61de75a4e9" providerId="ADAL" clId="{5A3E7C9A-827F-4459-A94C-A22720A3EBB0}" dt="2021-06-10T07:00:12.728" v="86" actId="478"/>
          <ac:spMkLst>
            <pc:docMk/>
            <pc:sldMk cId="2667229029" sldId="295"/>
            <ac:spMk id="14" creationId="{81B33B52-497A-427F-9ED3-4B6ED766B4F2}"/>
          </ac:spMkLst>
        </pc:spChg>
        <pc:spChg chg="add del mod">
          <ac:chgData name="VINCA Adriano" userId="46d87d88-f9f5-40fe-a1ed-0b61de75a4e9" providerId="ADAL" clId="{5A3E7C9A-827F-4459-A94C-A22720A3EBB0}" dt="2021-06-10T07:00:14.409" v="87" actId="478"/>
          <ac:spMkLst>
            <pc:docMk/>
            <pc:sldMk cId="2667229029" sldId="295"/>
            <ac:spMk id="15" creationId="{D51D2244-62D7-4E64-801D-A0321E8822D5}"/>
          </ac:spMkLst>
        </pc:spChg>
        <pc:spChg chg="add del mod">
          <ac:chgData name="VINCA Adriano" userId="46d87d88-f9f5-40fe-a1ed-0b61de75a4e9" providerId="ADAL" clId="{5A3E7C9A-827F-4459-A94C-A22720A3EBB0}" dt="2021-06-10T07:00:16.185" v="88" actId="478"/>
          <ac:spMkLst>
            <pc:docMk/>
            <pc:sldMk cId="2667229029" sldId="295"/>
            <ac:spMk id="17" creationId="{7BB04741-ADE8-461F-8620-F752AAA9D77B}"/>
          </ac:spMkLst>
        </pc:spChg>
        <pc:spChg chg="add del mod">
          <ac:chgData name="VINCA Adriano" userId="46d87d88-f9f5-40fe-a1ed-0b61de75a4e9" providerId="ADAL" clId="{5A3E7C9A-827F-4459-A94C-A22720A3EBB0}" dt="2021-06-10T07:00:17.950" v="89" actId="478"/>
          <ac:spMkLst>
            <pc:docMk/>
            <pc:sldMk cId="2667229029" sldId="295"/>
            <ac:spMk id="19" creationId="{A41D8A99-AC1F-4FF7-9656-5BCF7FA8386B}"/>
          </ac:spMkLst>
        </pc:spChg>
      </pc:sldChg>
      <pc:sldChg chg="addSp delSp modSp mod">
        <pc:chgData name="VINCA Adriano" userId="46d87d88-f9f5-40fe-a1ed-0b61de75a4e9" providerId="ADAL" clId="{5A3E7C9A-827F-4459-A94C-A22720A3EBB0}" dt="2021-06-10T09:29:53.043" v="152" actId="478"/>
        <pc:sldMkLst>
          <pc:docMk/>
          <pc:sldMk cId="1297915611" sldId="296"/>
        </pc:sldMkLst>
        <pc:spChg chg="del">
          <ac:chgData name="VINCA Adriano" userId="46d87d88-f9f5-40fe-a1ed-0b61de75a4e9" providerId="ADAL" clId="{5A3E7C9A-827F-4459-A94C-A22720A3EBB0}" dt="2021-06-10T09:29:53.043" v="152" actId="478"/>
          <ac:spMkLst>
            <pc:docMk/>
            <pc:sldMk cId="1297915611" sldId="296"/>
            <ac:spMk id="4" creationId="{75773095-0AAD-4089-AA6A-2F7376D4A1DF}"/>
          </ac:spMkLst>
        </pc:spChg>
        <pc:spChg chg="add del">
          <ac:chgData name="VINCA Adriano" userId="46d87d88-f9f5-40fe-a1ed-0b61de75a4e9" providerId="ADAL" clId="{5A3E7C9A-827F-4459-A94C-A22720A3EBB0}" dt="2021-06-10T07:00:06.332" v="84" actId="478"/>
          <ac:spMkLst>
            <pc:docMk/>
            <pc:sldMk cId="1297915611" sldId="296"/>
            <ac:spMk id="4" creationId="{EBFAA0B8-D4D6-4EF0-97C0-846C3BDD29EC}"/>
          </ac:spMkLst>
        </pc:spChg>
        <pc:spChg chg="add del mod">
          <ac:chgData name="VINCA Adriano" userId="46d87d88-f9f5-40fe-a1ed-0b61de75a4e9" providerId="ADAL" clId="{5A3E7C9A-827F-4459-A94C-A22720A3EBB0}" dt="2021-06-10T07:00:00.629" v="82" actId="478"/>
          <ac:spMkLst>
            <pc:docMk/>
            <pc:sldMk cId="1297915611" sldId="296"/>
            <ac:spMk id="6" creationId="{4C5CFD1D-0FEA-48DA-86BE-940BA3FB212D}"/>
          </ac:spMkLst>
        </pc:spChg>
        <pc:spChg chg="add del mod">
          <ac:chgData name="VINCA Adriano" userId="46d87d88-f9f5-40fe-a1ed-0b61de75a4e9" providerId="ADAL" clId="{5A3E7C9A-827F-4459-A94C-A22720A3EBB0}" dt="2021-06-10T07:00:06.332" v="84" actId="478"/>
          <ac:spMkLst>
            <pc:docMk/>
            <pc:sldMk cId="1297915611" sldId="296"/>
            <ac:spMk id="8" creationId="{52F2622B-CCF2-4332-BE5E-911AF507510B}"/>
          </ac:spMkLst>
        </pc:spChg>
        <pc:spChg chg="mod">
          <ac:chgData name="VINCA Adriano" userId="46d87d88-f9f5-40fe-a1ed-0b61de75a4e9" providerId="ADAL" clId="{5A3E7C9A-827F-4459-A94C-A22720A3EBB0}" dt="2021-06-09T15:37:05.991" v="61" actId="108"/>
          <ac:spMkLst>
            <pc:docMk/>
            <pc:sldMk cId="1297915611" sldId="296"/>
            <ac:spMk id="16" creationId="{804C21AE-B66F-4860-B45D-869AB9854064}"/>
          </ac:spMkLst>
        </pc:spChg>
        <pc:spChg chg="mod">
          <ac:chgData name="VINCA Adriano" userId="46d87d88-f9f5-40fe-a1ed-0b61de75a4e9" providerId="ADAL" clId="{5A3E7C9A-827F-4459-A94C-A22720A3EBB0}" dt="2021-06-09T15:36:34.482" v="58" actId="207"/>
          <ac:spMkLst>
            <pc:docMk/>
            <pc:sldMk cId="1297915611" sldId="296"/>
            <ac:spMk id="17" creationId="{FF9208E7-F340-42E8-9984-4B618ADF63BE}"/>
          </ac:spMkLst>
        </pc:spChg>
      </pc:sldChg>
      <pc:sldChg chg="addSp delSp modSp mod modAnim">
        <pc:chgData name="VINCA Adriano" userId="46d87d88-f9f5-40fe-a1ed-0b61de75a4e9" providerId="ADAL" clId="{5A3E7C9A-827F-4459-A94C-A22720A3EBB0}" dt="2021-06-09T15:24:08.711" v="57" actId="1037"/>
        <pc:sldMkLst>
          <pc:docMk/>
          <pc:sldMk cId="3781459349" sldId="298"/>
        </pc:sldMkLst>
        <pc:spChg chg="add mod">
          <ac:chgData name="VINCA Adriano" userId="46d87d88-f9f5-40fe-a1ed-0b61de75a4e9" providerId="ADAL" clId="{5A3E7C9A-827F-4459-A94C-A22720A3EBB0}" dt="2021-06-09T15:23:18.996" v="39" actId="207"/>
          <ac:spMkLst>
            <pc:docMk/>
            <pc:sldMk cId="3781459349" sldId="298"/>
            <ac:spMk id="19" creationId="{2CEF3B06-0E40-43E5-8A67-60BBE7AD3F32}"/>
          </ac:spMkLst>
        </pc:spChg>
        <pc:spChg chg="add mod">
          <ac:chgData name="VINCA Adriano" userId="46d87d88-f9f5-40fe-a1ed-0b61de75a4e9" providerId="ADAL" clId="{5A3E7C9A-827F-4459-A94C-A22720A3EBB0}" dt="2021-06-09T15:23:29.248" v="45" actId="20577"/>
          <ac:spMkLst>
            <pc:docMk/>
            <pc:sldMk cId="3781459349" sldId="298"/>
            <ac:spMk id="20" creationId="{2E7AE1E7-961D-48AD-9BAB-50F7D9FF0E4B}"/>
          </ac:spMkLst>
        </pc:spChg>
        <pc:picChg chg="add del mod">
          <ac:chgData name="VINCA Adriano" userId="46d87d88-f9f5-40fe-a1ed-0b61de75a4e9" providerId="ADAL" clId="{5A3E7C9A-827F-4459-A94C-A22720A3EBB0}" dt="2021-06-09T15:14:45.617" v="6" actId="478"/>
          <ac:picMkLst>
            <pc:docMk/>
            <pc:sldMk cId="3781459349" sldId="298"/>
            <ac:picMk id="5" creationId="{6B3D802C-CE7B-4C4F-ADCD-31FE685819E2}"/>
          </ac:picMkLst>
        </pc:picChg>
        <pc:picChg chg="add del mod">
          <ac:chgData name="VINCA Adriano" userId="46d87d88-f9f5-40fe-a1ed-0b61de75a4e9" providerId="ADAL" clId="{5A3E7C9A-827F-4459-A94C-A22720A3EBB0}" dt="2021-06-09T15:20:48.559" v="12" actId="478"/>
          <ac:picMkLst>
            <pc:docMk/>
            <pc:sldMk cId="3781459349" sldId="298"/>
            <ac:picMk id="7" creationId="{995B1155-22FE-4553-95C1-9451E67E0A43}"/>
          </ac:picMkLst>
        </pc:picChg>
        <pc:picChg chg="add mod">
          <ac:chgData name="VINCA Adriano" userId="46d87d88-f9f5-40fe-a1ed-0b61de75a4e9" providerId="ADAL" clId="{5A3E7C9A-827F-4459-A94C-A22720A3EBB0}" dt="2021-06-09T15:22:19.981" v="17" actId="1076"/>
          <ac:picMkLst>
            <pc:docMk/>
            <pc:sldMk cId="3781459349" sldId="298"/>
            <ac:picMk id="9" creationId="{6EB159A9-836D-42D1-A6AA-6B7B160B0EDD}"/>
          </ac:picMkLst>
        </pc:picChg>
        <pc:picChg chg="del">
          <ac:chgData name="VINCA Adriano" userId="46d87d88-f9f5-40fe-a1ed-0b61de75a4e9" providerId="ADAL" clId="{5A3E7C9A-827F-4459-A94C-A22720A3EBB0}" dt="2021-06-09T15:14:28.853" v="0" actId="478"/>
          <ac:picMkLst>
            <pc:docMk/>
            <pc:sldMk cId="3781459349" sldId="298"/>
            <ac:picMk id="10" creationId="{D9D1D849-C356-4A20-B404-905462CE25AA}"/>
          </ac:picMkLst>
        </pc:picChg>
        <pc:picChg chg="del">
          <ac:chgData name="VINCA Adriano" userId="46d87d88-f9f5-40fe-a1ed-0b61de75a4e9" providerId="ADAL" clId="{5A3E7C9A-827F-4459-A94C-A22720A3EBB0}" dt="2021-06-09T15:14:30.154" v="1" actId="478"/>
          <ac:picMkLst>
            <pc:docMk/>
            <pc:sldMk cId="3781459349" sldId="298"/>
            <ac:picMk id="11" creationId="{C5EB8CC5-97A0-4741-8F7D-192B606D3045}"/>
          </ac:picMkLst>
        </pc:picChg>
        <pc:picChg chg="add mod">
          <ac:chgData name="VINCA Adriano" userId="46d87d88-f9f5-40fe-a1ed-0b61de75a4e9" providerId="ADAL" clId="{5A3E7C9A-827F-4459-A94C-A22720A3EBB0}" dt="2021-06-09T15:24:08.711" v="57" actId="1037"/>
          <ac:picMkLst>
            <pc:docMk/>
            <pc:sldMk cId="3781459349" sldId="298"/>
            <ac:picMk id="18" creationId="{14AAA68C-A9D6-4E53-AA7C-1171FA0FCD7B}"/>
          </ac:picMkLst>
        </pc:picChg>
      </pc:sldChg>
      <pc:sldChg chg="addSp modSp mod modAnim">
        <pc:chgData name="VINCA Adriano" userId="46d87d88-f9f5-40fe-a1ed-0b61de75a4e9" providerId="ADAL" clId="{5A3E7C9A-827F-4459-A94C-A22720A3EBB0}" dt="2021-06-10T08:50:12.192" v="147"/>
        <pc:sldMkLst>
          <pc:docMk/>
          <pc:sldMk cId="1155745603" sldId="310"/>
        </pc:sldMkLst>
        <pc:spChg chg="add mod">
          <ac:chgData name="VINCA Adriano" userId="46d87d88-f9f5-40fe-a1ed-0b61de75a4e9" providerId="ADAL" clId="{5A3E7C9A-827F-4459-A94C-A22720A3EBB0}" dt="2021-06-10T08:43:22.659" v="111" actId="1076"/>
          <ac:spMkLst>
            <pc:docMk/>
            <pc:sldMk cId="1155745603" sldId="310"/>
            <ac:spMk id="10" creationId="{F4622468-C51B-42D5-99C1-1230DFCF2993}"/>
          </ac:spMkLst>
        </pc:spChg>
      </pc:sldChg>
      <pc:sldChg chg="addSp modSp modAnim">
        <pc:chgData name="VINCA Adriano" userId="46d87d88-f9f5-40fe-a1ed-0b61de75a4e9" providerId="ADAL" clId="{5A3E7C9A-827F-4459-A94C-A22720A3EBB0}" dt="2021-06-10T08:50:15.814" v="149"/>
        <pc:sldMkLst>
          <pc:docMk/>
          <pc:sldMk cId="3826313174" sldId="319"/>
        </pc:sldMkLst>
        <pc:spChg chg="add mod">
          <ac:chgData name="VINCA Adriano" userId="46d87d88-f9f5-40fe-a1ed-0b61de75a4e9" providerId="ADAL" clId="{5A3E7C9A-827F-4459-A94C-A22720A3EBB0}" dt="2021-06-10T08:43:25.975" v="112"/>
          <ac:spMkLst>
            <pc:docMk/>
            <pc:sldMk cId="3826313174" sldId="319"/>
            <ac:spMk id="11" creationId="{F5DD13B6-1389-44B5-A30F-BD70619EDF78}"/>
          </ac:spMkLst>
        </pc:spChg>
      </pc:sldChg>
      <pc:sldChg chg="addSp modSp mod modAnim">
        <pc:chgData name="VINCA Adriano" userId="46d87d88-f9f5-40fe-a1ed-0b61de75a4e9" providerId="ADAL" clId="{5A3E7C9A-827F-4459-A94C-A22720A3EBB0}" dt="2021-06-10T08:50:17.791" v="150"/>
        <pc:sldMkLst>
          <pc:docMk/>
          <pc:sldMk cId="3655618287" sldId="320"/>
        </pc:sldMkLst>
        <pc:spChg chg="add mod">
          <ac:chgData name="VINCA Adriano" userId="46d87d88-f9f5-40fe-a1ed-0b61de75a4e9" providerId="ADAL" clId="{5A3E7C9A-827F-4459-A94C-A22720A3EBB0}" dt="2021-06-10T08:46:32.427" v="123" actId="403"/>
          <ac:spMkLst>
            <pc:docMk/>
            <pc:sldMk cId="3655618287" sldId="320"/>
            <ac:spMk id="11" creationId="{62A26898-EA79-48CD-81BD-F316DC0B16DC}"/>
          </ac:spMkLst>
        </pc:spChg>
        <pc:spChg chg="mod">
          <ac:chgData name="VINCA Adriano" userId="46d87d88-f9f5-40fe-a1ed-0b61de75a4e9" providerId="ADAL" clId="{5A3E7C9A-827F-4459-A94C-A22720A3EBB0}" dt="2021-06-10T08:42:40.427" v="109" actId="20577"/>
          <ac:spMkLst>
            <pc:docMk/>
            <pc:sldMk cId="3655618287" sldId="320"/>
            <ac:spMk id="13" creationId="{66F4E71F-6619-496F-9AC0-7C83B04C5B9C}"/>
          </ac:spMkLst>
        </pc:spChg>
      </pc:sldChg>
      <pc:sldChg chg="addSp modSp modAnim">
        <pc:chgData name="VINCA Adriano" userId="46d87d88-f9f5-40fe-a1ed-0b61de75a4e9" providerId="ADAL" clId="{5A3E7C9A-827F-4459-A94C-A22720A3EBB0}" dt="2021-06-10T08:50:20.495" v="151"/>
        <pc:sldMkLst>
          <pc:docMk/>
          <pc:sldMk cId="3911627253" sldId="321"/>
        </pc:sldMkLst>
        <pc:spChg chg="add mod">
          <ac:chgData name="VINCA Adriano" userId="46d87d88-f9f5-40fe-a1ed-0b61de75a4e9" providerId="ADAL" clId="{5A3E7C9A-827F-4459-A94C-A22720A3EBB0}" dt="2021-06-10T08:46:36.648" v="124"/>
          <ac:spMkLst>
            <pc:docMk/>
            <pc:sldMk cId="3911627253" sldId="321"/>
            <ac:spMk id="11" creationId="{BE44C9F6-1112-4C47-AC67-CC498B85D09F}"/>
          </ac:spMkLst>
        </pc:spChg>
      </pc:sldChg>
    </pc:docChg>
  </pc:docChgLst>
  <pc:docChgLst>
    <pc:chgData name="KIKSTRA Jarmo" userId="S::kikstra@iiasa.ac.at::7fcb8be3-c31a-4394-a3dd-a150ef08396c" providerId="AD" clId="Web-{54FB432E-EFED-844F-01B3-5056D3964920}"/>
    <pc:docChg chg="addSld modSld sldOrd">
      <pc:chgData name="KIKSTRA Jarmo" userId="S::kikstra@iiasa.ac.at::7fcb8be3-c31a-4394-a3dd-a150ef08396c" providerId="AD" clId="Web-{54FB432E-EFED-844F-01B3-5056D3964920}" dt="2021-06-07T09:57:59.718" v="270" actId="1076"/>
      <pc:docMkLst>
        <pc:docMk/>
      </pc:docMkLst>
      <pc:sldChg chg="modSp">
        <pc:chgData name="KIKSTRA Jarmo" userId="S::kikstra@iiasa.ac.at::7fcb8be3-c31a-4394-a3dd-a150ef08396c" providerId="AD" clId="Web-{54FB432E-EFED-844F-01B3-5056D3964920}" dt="2021-06-07T09:24:35.806" v="55" actId="20577"/>
        <pc:sldMkLst>
          <pc:docMk/>
          <pc:sldMk cId="2444571137" sldId="258"/>
        </pc:sldMkLst>
        <pc:spChg chg="mod">
          <ac:chgData name="KIKSTRA Jarmo" userId="S::kikstra@iiasa.ac.at::7fcb8be3-c31a-4394-a3dd-a150ef08396c" providerId="AD" clId="Web-{54FB432E-EFED-844F-01B3-5056D3964920}" dt="2021-06-07T09:24:35.806" v="55" actId="20577"/>
          <ac:spMkLst>
            <pc:docMk/>
            <pc:sldMk cId="2444571137" sldId="258"/>
            <ac:spMk id="4" creationId="{2049B8A0-9F6E-4E07-B48A-78134646E2E8}"/>
          </ac:spMkLst>
        </pc:spChg>
      </pc:sldChg>
      <pc:sldChg chg="addSp modSp">
        <pc:chgData name="KIKSTRA Jarmo" userId="S::kikstra@iiasa.ac.at::7fcb8be3-c31a-4394-a3dd-a150ef08396c" providerId="AD" clId="Web-{54FB432E-EFED-844F-01B3-5056D3964920}" dt="2021-06-07T09:57:59.718" v="270" actId="1076"/>
        <pc:sldMkLst>
          <pc:docMk/>
          <pc:sldMk cId="2269549546" sldId="259"/>
        </pc:sldMkLst>
        <pc:picChg chg="add mod">
          <ac:chgData name="KIKSTRA Jarmo" userId="S::kikstra@iiasa.ac.at::7fcb8be3-c31a-4394-a3dd-a150ef08396c" providerId="AD" clId="Web-{54FB432E-EFED-844F-01B3-5056D3964920}" dt="2021-06-07T09:57:59.718" v="270" actId="1076"/>
          <ac:picMkLst>
            <pc:docMk/>
            <pc:sldMk cId="2269549546" sldId="259"/>
            <ac:picMk id="3" creationId="{B9714C61-DCAE-4A83-8B63-1979C1539F6D}"/>
          </ac:picMkLst>
        </pc:picChg>
      </pc:sldChg>
      <pc:sldChg chg="ord">
        <pc:chgData name="KIKSTRA Jarmo" userId="S::kikstra@iiasa.ac.at::7fcb8be3-c31a-4394-a3dd-a150ef08396c" providerId="AD" clId="Web-{54FB432E-EFED-844F-01B3-5056D3964920}" dt="2021-06-07T09:43:56.405" v="56"/>
        <pc:sldMkLst>
          <pc:docMk/>
          <pc:sldMk cId="1309571016" sldId="291"/>
        </pc:sldMkLst>
      </pc:sldChg>
      <pc:sldChg chg="modSp">
        <pc:chgData name="KIKSTRA Jarmo" userId="S::kikstra@iiasa.ac.at::7fcb8be3-c31a-4394-a3dd-a150ef08396c" providerId="AD" clId="Web-{54FB432E-EFED-844F-01B3-5056D3964920}" dt="2021-06-07T09:56:54.560" v="264" actId="20577"/>
        <pc:sldMkLst>
          <pc:docMk/>
          <pc:sldMk cId="1852339892" sldId="302"/>
        </pc:sldMkLst>
        <pc:spChg chg="mod">
          <ac:chgData name="KIKSTRA Jarmo" userId="S::kikstra@iiasa.ac.at::7fcb8be3-c31a-4394-a3dd-a150ef08396c" providerId="AD" clId="Web-{54FB432E-EFED-844F-01B3-5056D3964920}" dt="2021-06-07T09:56:49.467" v="260" actId="20577"/>
          <ac:spMkLst>
            <pc:docMk/>
            <pc:sldMk cId="1852339892" sldId="302"/>
            <ac:spMk id="4" creationId="{8274AA1E-ED79-4E0B-99E7-F18468F05EDB}"/>
          </ac:spMkLst>
        </pc:spChg>
        <pc:spChg chg="mod">
          <ac:chgData name="KIKSTRA Jarmo" userId="S::kikstra@iiasa.ac.at::7fcb8be3-c31a-4394-a3dd-a150ef08396c" providerId="AD" clId="Web-{54FB432E-EFED-844F-01B3-5056D3964920}" dt="2021-06-07T09:56:54.560" v="264" actId="20577"/>
          <ac:spMkLst>
            <pc:docMk/>
            <pc:sldMk cId="1852339892" sldId="302"/>
            <ac:spMk id="5" creationId="{604CFAF3-A3E6-44A8-9EB3-3F81BBE9BA26}"/>
          </ac:spMkLst>
        </pc:spChg>
      </pc:sldChg>
      <pc:sldChg chg="modNotes">
        <pc:chgData name="KIKSTRA Jarmo" userId="S::kikstra@iiasa.ac.at::7fcb8be3-c31a-4394-a3dd-a150ef08396c" providerId="AD" clId="Web-{54FB432E-EFED-844F-01B3-5056D3964920}" dt="2021-06-07T09:17:23.892" v="34"/>
        <pc:sldMkLst>
          <pc:docMk/>
          <pc:sldMk cId="918438563" sldId="325"/>
        </pc:sldMkLst>
      </pc:sldChg>
      <pc:sldChg chg="modNotes">
        <pc:chgData name="KIKSTRA Jarmo" userId="S::kikstra@iiasa.ac.at::7fcb8be3-c31a-4394-a3dd-a150ef08396c" providerId="AD" clId="Web-{54FB432E-EFED-844F-01B3-5056D3964920}" dt="2021-06-07T09:19:23.316" v="48"/>
        <pc:sldMkLst>
          <pc:docMk/>
          <pc:sldMk cId="4117285803" sldId="326"/>
        </pc:sldMkLst>
      </pc:sldChg>
      <pc:sldChg chg="mod ord modShow">
        <pc:chgData name="KIKSTRA Jarmo" userId="S::kikstra@iiasa.ac.at::7fcb8be3-c31a-4394-a3dd-a150ef08396c" providerId="AD" clId="Web-{54FB432E-EFED-844F-01B3-5056D3964920}" dt="2021-06-07T09:57:48.687" v="266"/>
        <pc:sldMkLst>
          <pc:docMk/>
          <pc:sldMk cId="2087064795" sldId="330"/>
        </pc:sldMkLst>
      </pc:sldChg>
      <pc:sldChg chg="addSp">
        <pc:chgData name="KIKSTRA Jarmo" userId="S::kikstra@iiasa.ac.at::7fcb8be3-c31a-4394-a3dd-a150ef08396c" providerId="AD" clId="Web-{54FB432E-EFED-844F-01B3-5056D3964920}" dt="2021-06-07T09:19:06.378" v="35"/>
        <pc:sldMkLst>
          <pc:docMk/>
          <pc:sldMk cId="1909115880" sldId="331"/>
        </pc:sldMkLst>
        <pc:spChg chg="add">
          <ac:chgData name="KIKSTRA Jarmo" userId="S::kikstra@iiasa.ac.at::7fcb8be3-c31a-4394-a3dd-a150ef08396c" providerId="AD" clId="Web-{54FB432E-EFED-844F-01B3-5056D3964920}" dt="2021-06-07T09:19:06.378" v="35"/>
          <ac:spMkLst>
            <pc:docMk/>
            <pc:sldMk cId="1909115880" sldId="331"/>
            <ac:spMk id="2" creationId="{1FED5B00-4D95-4F06-B5C9-01099AC0659F}"/>
          </ac:spMkLst>
        </pc:spChg>
      </pc:sldChg>
      <pc:sldChg chg="modNotes">
        <pc:chgData name="KIKSTRA Jarmo" userId="S::kikstra@iiasa.ac.at::7fcb8be3-c31a-4394-a3dd-a150ef08396c" providerId="AD" clId="Web-{54FB432E-EFED-844F-01B3-5056D3964920}" dt="2021-06-07T09:55:49.731" v="248"/>
        <pc:sldMkLst>
          <pc:docMk/>
          <pc:sldMk cId="3453104633" sldId="335"/>
        </pc:sldMkLst>
      </pc:sldChg>
      <pc:sldChg chg="modSp add replId">
        <pc:chgData name="KIKSTRA Jarmo" userId="S::kikstra@iiasa.ac.at::7fcb8be3-c31a-4394-a3dd-a150ef08396c" providerId="AD" clId="Web-{54FB432E-EFED-844F-01B3-5056D3964920}" dt="2021-06-07T09:53:43.088" v="225" actId="20577"/>
        <pc:sldMkLst>
          <pc:docMk/>
          <pc:sldMk cId="1540952648" sldId="340"/>
        </pc:sldMkLst>
        <pc:spChg chg="mod">
          <ac:chgData name="KIKSTRA Jarmo" userId="S::kikstra@iiasa.ac.at::7fcb8be3-c31a-4394-a3dd-a150ef08396c" providerId="AD" clId="Web-{54FB432E-EFED-844F-01B3-5056D3964920}" dt="2021-06-07T09:53:43.088" v="225" actId="20577"/>
          <ac:spMkLst>
            <pc:docMk/>
            <pc:sldMk cId="1540952648" sldId="340"/>
            <ac:spMk id="5" creationId="{96D3DBD8-2EB8-4B6B-9429-B535EBCD86A7}"/>
          </ac:spMkLst>
        </pc:spChg>
      </pc:sldChg>
    </pc:docChg>
  </pc:docChgLst>
  <pc:docChgLst>
    <pc:chgData name="VINCA Adriano" userId="S::vinca@iiasa.ac.at::46d87d88-f9f5-40fe-a1ed-0b61de75a4e9" providerId="AD" clId="Web-{9DE40477-9CEE-AD00-9F36-23E14216F11B}"/>
    <pc:docChg chg="modSld">
      <pc:chgData name="VINCA Adriano" userId="S::vinca@iiasa.ac.at::46d87d88-f9f5-40fe-a1ed-0b61de75a4e9" providerId="AD" clId="Web-{9DE40477-9CEE-AD00-9F36-23E14216F11B}" dt="2021-06-09T21:13:09.601" v="55" actId="14100"/>
      <pc:docMkLst>
        <pc:docMk/>
      </pc:docMkLst>
      <pc:sldChg chg="addSp modSp">
        <pc:chgData name="VINCA Adriano" userId="S::vinca@iiasa.ac.at::46d87d88-f9f5-40fe-a1ed-0b61de75a4e9" providerId="AD" clId="Web-{9DE40477-9CEE-AD00-9F36-23E14216F11B}" dt="2021-06-09T21:13:09.601" v="55" actId="14100"/>
        <pc:sldMkLst>
          <pc:docMk/>
          <pc:sldMk cId="3781459349" sldId="298"/>
        </pc:sldMkLst>
        <pc:spChg chg="add mod">
          <ac:chgData name="VINCA Adriano" userId="S::vinca@iiasa.ac.at::46d87d88-f9f5-40fe-a1ed-0b61de75a4e9" providerId="AD" clId="Web-{9DE40477-9CEE-AD00-9F36-23E14216F11B}" dt="2021-06-09T21:12:40.991" v="37" actId="1076"/>
          <ac:spMkLst>
            <pc:docMk/>
            <pc:sldMk cId="3781459349" sldId="298"/>
            <ac:spMk id="4" creationId="{1D2DA55D-EEFA-445C-A4DF-AAC16D793205}"/>
          </ac:spMkLst>
        </pc:spChg>
        <pc:spChg chg="add mod">
          <ac:chgData name="VINCA Adriano" userId="S::vinca@iiasa.ac.at::46d87d88-f9f5-40fe-a1ed-0b61de75a4e9" providerId="AD" clId="Web-{9DE40477-9CEE-AD00-9F36-23E14216F11B}" dt="2021-06-09T21:13:09.601" v="55" actId="14100"/>
          <ac:spMkLst>
            <pc:docMk/>
            <pc:sldMk cId="3781459349" sldId="298"/>
            <ac:spMk id="21" creationId="{613C75B3-85C5-48AE-B3EA-42C56A6521A6}"/>
          </ac:spMkLst>
        </pc:spChg>
      </pc:sldChg>
    </pc:docChg>
  </pc:docChgLst>
  <pc:docChgLst>
    <pc:chgData name="VINCA Adriano" userId="46d87d88-f9f5-40fe-a1ed-0b61de75a4e9" providerId="ADAL" clId="{27BF4F8E-2DCE-40E7-8FF7-B8AA94CB533B}"/>
    <pc:docChg chg="undo redo custSel addSld delSld modSld sldOrd">
      <pc:chgData name="VINCA Adriano" userId="46d87d88-f9f5-40fe-a1ed-0b61de75a4e9" providerId="ADAL" clId="{27BF4F8E-2DCE-40E7-8FF7-B8AA94CB533B}" dt="2021-06-07T14:01:30.666" v="1542" actId="1038"/>
      <pc:docMkLst>
        <pc:docMk/>
      </pc:docMkLst>
      <pc:sldChg chg="addSp modSp mod modAnim">
        <pc:chgData name="VINCA Adriano" userId="46d87d88-f9f5-40fe-a1ed-0b61de75a4e9" providerId="ADAL" clId="{27BF4F8E-2DCE-40E7-8FF7-B8AA94CB533B}" dt="2021-06-07T14:01:30.666" v="1542" actId="1038"/>
        <pc:sldMkLst>
          <pc:docMk/>
          <pc:sldMk cId="1309571016" sldId="291"/>
        </pc:sldMkLst>
        <pc:spChg chg="add mod">
          <ac:chgData name="VINCA Adriano" userId="46d87d88-f9f5-40fe-a1ed-0b61de75a4e9" providerId="ADAL" clId="{27BF4F8E-2DCE-40E7-8FF7-B8AA94CB533B}" dt="2021-06-07T14:01:30.666" v="1542" actId="1038"/>
          <ac:spMkLst>
            <pc:docMk/>
            <pc:sldMk cId="1309571016" sldId="291"/>
            <ac:spMk id="5" creationId="{B7CD511E-0916-4E34-B75B-7EA982990CBF}"/>
          </ac:spMkLst>
        </pc:spChg>
        <pc:picChg chg="mod">
          <ac:chgData name="VINCA Adriano" userId="46d87d88-f9f5-40fe-a1ed-0b61de75a4e9" providerId="ADAL" clId="{27BF4F8E-2DCE-40E7-8FF7-B8AA94CB533B}" dt="2021-06-02T15:04:25.687" v="813" actId="1076"/>
          <ac:picMkLst>
            <pc:docMk/>
            <pc:sldMk cId="1309571016" sldId="291"/>
            <ac:picMk id="22" creationId="{640C8B86-BC71-4C78-BA8B-3D4BB4DD60A4}"/>
          </ac:picMkLst>
        </pc:picChg>
      </pc:sldChg>
      <pc:sldChg chg="addSp delSp modSp mod modNotesTx">
        <pc:chgData name="VINCA Adriano" userId="46d87d88-f9f5-40fe-a1ed-0b61de75a4e9" providerId="ADAL" clId="{27BF4F8E-2DCE-40E7-8FF7-B8AA94CB533B}" dt="2021-06-07T13:46:10.985" v="965" actId="1076"/>
        <pc:sldMkLst>
          <pc:docMk/>
          <pc:sldMk cId="2667229029" sldId="295"/>
        </pc:sldMkLst>
        <pc:spChg chg="mod">
          <ac:chgData name="VINCA Adriano" userId="46d87d88-f9f5-40fe-a1ed-0b61de75a4e9" providerId="ADAL" clId="{27BF4F8E-2DCE-40E7-8FF7-B8AA94CB533B}" dt="2021-06-07T13:46:04.709" v="963" actId="1076"/>
          <ac:spMkLst>
            <pc:docMk/>
            <pc:sldMk cId="2667229029" sldId="295"/>
            <ac:spMk id="10" creationId="{1E3BEFFE-49BB-4231-80C6-CC2EDF27CAB5}"/>
          </ac:spMkLst>
        </pc:spChg>
        <pc:picChg chg="add mod">
          <ac:chgData name="VINCA Adriano" userId="46d87d88-f9f5-40fe-a1ed-0b61de75a4e9" providerId="ADAL" clId="{27BF4F8E-2DCE-40E7-8FF7-B8AA94CB533B}" dt="2021-06-07T13:46:07.183" v="964" actId="1076"/>
          <ac:picMkLst>
            <pc:docMk/>
            <pc:sldMk cId="2667229029" sldId="295"/>
            <ac:picMk id="12" creationId="{F4F86409-F9DF-494E-81D6-C6C9320A6A03}"/>
          </ac:picMkLst>
        </pc:picChg>
        <pc:picChg chg="add del mod">
          <ac:chgData name="VINCA Adriano" userId="46d87d88-f9f5-40fe-a1ed-0b61de75a4e9" providerId="ADAL" clId="{27BF4F8E-2DCE-40E7-8FF7-B8AA94CB533B}" dt="2021-06-07T13:45:18.379" v="958" actId="478"/>
          <ac:picMkLst>
            <pc:docMk/>
            <pc:sldMk cId="2667229029" sldId="295"/>
            <ac:picMk id="14" creationId="{0A647ABA-34A2-4A80-994D-097BE3F01C8C}"/>
          </ac:picMkLst>
        </pc:picChg>
        <pc:picChg chg="add mod">
          <ac:chgData name="VINCA Adriano" userId="46d87d88-f9f5-40fe-a1ed-0b61de75a4e9" providerId="ADAL" clId="{27BF4F8E-2DCE-40E7-8FF7-B8AA94CB533B}" dt="2021-06-07T13:46:10.985" v="965" actId="1076"/>
          <ac:picMkLst>
            <pc:docMk/>
            <pc:sldMk cId="2667229029" sldId="295"/>
            <ac:picMk id="16" creationId="{354D1839-66E5-4ABC-B57A-D5C54D553AE1}"/>
          </ac:picMkLst>
        </pc:picChg>
        <pc:picChg chg="add mod">
          <ac:chgData name="VINCA Adriano" userId="46d87d88-f9f5-40fe-a1ed-0b61de75a4e9" providerId="ADAL" clId="{27BF4F8E-2DCE-40E7-8FF7-B8AA94CB533B}" dt="2021-06-07T13:45:59.969" v="962" actId="1076"/>
          <ac:picMkLst>
            <pc:docMk/>
            <pc:sldMk cId="2667229029" sldId="295"/>
            <ac:picMk id="18" creationId="{94629F77-75ED-41BC-BFD3-26E5C7278CA2}"/>
          </ac:picMkLst>
        </pc:picChg>
      </pc:sldChg>
      <pc:sldChg chg="addSp delSp modSp mod modAnim modNotesTx">
        <pc:chgData name="VINCA Adriano" userId="46d87d88-f9f5-40fe-a1ed-0b61de75a4e9" providerId="ADAL" clId="{27BF4F8E-2DCE-40E7-8FF7-B8AA94CB533B}" dt="2021-06-02T15:03:14.996" v="800" actId="1076"/>
        <pc:sldMkLst>
          <pc:docMk/>
          <pc:sldMk cId="3331481219" sldId="297"/>
        </pc:sldMkLst>
        <pc:graphicFrameChg chg="add del mod">
          <ac:chgData name="VINCA Adriano" userId="46d87d88-f9f5-40fe-a1ed-0b61de75a4e9" providerId="ADAL" clId="{27BF4F8E-2DCE-40E7-8FF7-B8AA94CB533B}" dt="2021-06-02T15:00:57.819" v="778" actId="478"/>
          <ac:graphicFrameMkLst>
            <pc:docMk/>
            <pc:sldMk cId="3331481219" sldId="297"/>
            <ac:graphicFrameMk id="12" creationId="{7A3E414E-E7D2-4EB1-994B-0DC5B40F838E}"/>
          </ac:graphicFrameMkLst>
        </pc:graphicFrameChg>
        <pc:picChg chg="add mod">
          <ac:chgData name="VINCA Adriano" userId="46d87d88-f9f5-40fe-a1ed-0b61de75a4e9" providerId="ADAL" clId="{27BF4F8E-2DCE-40E7-8FF7-B8AA94CB533B}" dt="2021-06-02T14:03:55.265" v="339" actId="1076"/>
          <ac:picMkLst>
            <pc:docMk/>
            <pc:sldMk cId="3331481219" sldId="297"/>
            <ac:picMk id="11" creationId="{D7BD19BD-4AA2-482B-A222-064FC78C6405}"/>
          </ac:picMkLst>
        </pc:picChg>
        <pc:picChg chg="del mod">
          <ac:chgData name="VINCA Adriano" userId="46d87d88-f9f5-40fe-a1ed-0b61de75a4e9" providerId="ADAL" clId="{27BF4F8E-2DCE-40E7-8FF7-B8AA94CB533B}" dt="2021-06-02T13:54:34.818" v="40" actId="478"/>
          <ac:picMkLst>
            <pc:docMk/>
            <pc:sldMk cId="3331481219" sldId="297"/>
            <ac:picMk id="14" creationId="{1A84FA2A-67D3-4A50-A4E7-6FFCE0FD5B61}"/>
          </ac:picMkLst>
        </pc:picChg>
        <pc:picChg chg="add mod">
          <ac:chgData name="VINCA Adriano" userId="46d87d88-f9f5-40fe-a1ed-0b61de75a4e9" providerId="ADAL" clId="{27BF4F8E-2DCE-40E7-8FF7-B8AA94CB533B}" dt="2021-06-02T15:03:14.996" v="800" actId="1076"/>
          <ac:picMkLst>
            <pc:docMk/>
            <pc:sldMk cId="3331481219" sldId="297"/>
            <ac:picMk id="15" creationId="{E79FFF90-3289-4F5B-B7C8-A4118032B811}"/>
          </ac:picMkLst>
        </pc:picChg>
        <pc:picChg chg="add mod">
          <ac:chgData name="VINCA Adriano" userId="46d87d88-f9f5-40fe-a1ed-0b61de75a4e9" providerId="ADAL" clId="{27BF4F8E-2DCE-40E7-8FF7-B8AA94CB533B}" dt="2021-06-02T15:02:00.574" v="787" actId="14100"/>
          <ac:picMkLst>
            <pc:docMk/>
            <pc:sldMk cId="3331481219" sldId="297"/>
            <ac:picMk id="16" creationId="{89E43882-FDA3-4738-AF5C-1C76F44DE813}"/>
          </ac:picMkLst>
        </pc:picChg>
        <pc:picChg chg="del">
          <ac:chgData name="VINCA Adriano" userId="46d87d88-f9f5-40fe-a1ed-0b61de75a4e9" providerId="ADAL" clId="{27BF4F8E-2DCE-40E7-8FF7-B8AA94CB533B}" dt="2021-06-02T13:54:35.318" v="41" actId="478"/>
          <ac:picMkLst>
            <pc:docMk/>
            <pc:sldMk cId="3331481219" sldId="297"/>
            <ac:picMk id="19" creationId="{972B3882-B4C8-44F0-9749-937BD432796D}"/>
          </ac:picMkLst>
        </pc:picChg>
        <pc:picChg chg="add del">
          <ac:chgData name="VINCA Adriano" userId="46d87d88-f9f5-40fe-a1ed-0b61de75a4e9" providerId="ADAL" clId="{27BF4F8E-2DCE-40E7-8FF7-B8AA94CB533B}" dt="2021-06-02T14:03:15.422" v="330" actId="478"/>
          <ac:picMkLst>
            <pc:docMk/>
            <pc:sldMk cId="3331481219" sldId="297"/>
            <ac:picMk id="20" creationId="{CB64EEED-8596-4930-A60E-B9536B6FA977}"/>
          </ac:picMkLst>
        </pc:picChg>
        <pc:picChg chg="add del">
          <ac:chgData name="VINCA Adriano" userId="46d87d88-f9f5-40fe-a1ed-0b61de75a4e9" providerId="ADAL" clId="{27BF4F8E-2DCE-40E7-8FF7-B8AA94CB533B}" dt="2021-06-02T14:03:44.875" v="337" actId="478"/>
          <ac:picMkLst>
            <pc:docMk/>
            <pc:sldMk cId="3331481219" sldId="297"/>
            <ac:picMk id="21" creationId="{E784EC87-B494-480C-B392-9BA34B88661B}"/>
          </ac:picMkLst>
        </pc:picChg>
      </pc:sldChg>
      <pc:sldChg chg="addSp delSp modSp mod">
        <pc:chgData name="VINCA Adriano" userId="46d87d88-f9f5-40fe-a1ed-0b61de75a4e9" providerId="ADAL" clId="{27BF4F8E-2DCE-40E7-8FF7-B8AA94CB533B}" dt="2021-06-07T14:00:44.146" v="1534" actId="1037"/>
        <pc:sldMkLst>
          <pc:docMk/>
          <pc:sldMk cId="3781459349" sldId="298"/>
        </pc:sldMkLst>
        <pc:spChg chg="mod">
          <ac:chgData name="VINCA Adriano" userId="46d87d88-f9f5-40fe-a1ed-0b61de75a4e9" providerId="ADAL" clId="{27BF4F8E-2DCE-40E7-8FF7-B8AA94CB533B}" dt="2021-06-02T15:03:38.953" v="803" actId="1076"/>
          <ac:spMkLst>
            <pc:docMk/>
            <pc:sldMk cId="3781459349" sldId="298"/>
            <ac:spMk id="15" creationId="{B986327F-D356-403A-950F-0C3490EC51FD}"/>
          </ac:spMkLst>
        </pc:spChg>
        <pc:picChg chg="add mod">
          <ac:chgData name="VINCA Adriano" userId="46d87d88-f9f5-40fe-a1ed-0b61de75a4e9" providerId="ADAL" clId="{27BF4F8E-2DCE-40E7-8FF7-B8AA94CB533B}" dt="2021-06-07T14:00:44.146" v="1534" actId="1037"/>
          <ac:picMkLst>
            <pc:docMk/>
            <pc:sldMk cId="3781459349" sldId="298"/>
            <ac:picMk id="10" creationId="{D9D1D849-C356-4A20-B404-905462CE25AA}"/>
          </ac:picMkLst>
        </pc:picChg>
        <pc:picChg chg="add mod">
          <ac:chgData name="VINCA Adriano" userId="46d87d88-f9f5-40fe-a1ed-0b61de75a4e9" providerId="ADAL" clId="{27BF4F8E-2DCE-40E7-8FF7-B8AA94CB533B}" dt="2021-06-07T14:00:33.946" v="1531" actId="1038"/>
          <ac:picMkLst>
            <pc:docMk/>
            <pc:sldMk cId="3781459349" sldId="298"/>
            <ac:picMk id="11" creationId="{C5EB8CC5-97A0-4741-8F7D-192B606D3045}"/>
          </ac:picMkLst>
        </pc:picChg>
        <pc:picChg chg="add del mod">
          <ac:chgData name="VINCA Adriano" userId="46d87d88-f9f5-40fe-a1ed-0b61de75a4e9" providerId="ADAL" clId="{27BF4F8E-2DCE-40E7-8FF7-B8AA94CB533B}" dt="2021-06-02T15:03:40.822" v="804" actId="478"/>
          <ac:picMkLst>
            <pc:docMk/>
            <pc:sldMk cId="3781459349" sldId="298"/>
            <ac:picMk id="12" creationId="{34C7D16D-ED01-4A93-9652-94396FA1FAF4}"/>
          </ac:picMkLst>
        </pc:picChg>
        <pc:picChg chg="del">
          <ac:chgData name="VINCA Adriano" userId="46d87d88-f9f5-40fe-a1ed-0b61de75a4e9" providerId="ADAL" clId="{27BF4F8E-2DCE-40E7-8FF7-B8AA94CB533B}" dt="2021-06-02T15:03:33.653" v="801" actId="478"/>
          <ac:picMkLst>
            <pc:docMk/>
            <pc:sldMk cId="3781459349" sldId="298"/>
            <ac:picMk id="14" creationId="{47A2ECBF-1174-4D2C-AB59-7E8DAD4FA69D}"/>
          </ac:picMkLst>
        </pc:picChg>
      </pc:sldChg>
      <pc:sldChg chg="addSp delSp modSp mod modShow">
        <pc:chgData name="VINCA Adriano" userId="46d87d88-f9f5-40fe-a1ed-0b61de75a4e9" providerId="ADAL" clId="{27BF4F8E-2DCE-40E7-8FF7-B8AA94CB533B}" dt="2021-06-07T08:19:43.252" v="842" actId="729"/>
        <pc:sldMkLst>
          <pc:docMk/>
          <pc:sldMk cId="3577925639" sldId="306"/>
        </pc:sldMkLst>
        <pc:spChg chg="mod">
          <ac:chgData name="VINCA Adriano" userId="46d87d88-f9f5-40fe-a1ed-0b61de75a4e9" providerId="ADAL" clId="{27BF4F8E-2DCE-40E7-8FF7-B8AA94CB533B}" dt="2021-06-07T08:17:22.032" v="841" actId="20577"/>
          <ac:spMkLst>
            <pc:docMk/>
            <pc:sldMk cId="3577925639" sldId="306"/>
            <ac:spMk id="3" creationId="{D918D9E9-CDC8-45F6-8E9A-B53948DCFA39}"/>
          </ac:spMkLst>
        </pc:spChg>
        <pc:spChg chg="mod">
          <ac:chgData name="VINCA Adriano" userId="46d87d88-f9f5-40fe-a1ed-0b61de75a4e9" providerId="ADAL" clId="{27BF4F8E-2DCE-40E7-8FF7-B8AA94CB533B}" dt="2021-06-07T08:17:04.640" v="824" actId="5793"/>
          <ac:spMkLst>
            <pc:docMk/>
            <pc:sldMk cId="3577925639" sldId="306"/>
            <ac:spMk id="5" creationId="{762CE056-EB25-420C-9FED-93374637F5BA}"/>
          </ac:spMkLst>
        </pc:spChg>
        <pc:spChg chg="add del mod">
          <ac:chgData name="VINCA Adriano" userId="46d87d88-f9f5-40fe-a1ed-0b61de75a4e9" providerId="ADAL" clId="{27BF4F8E-2DCE-40E7-8FF7-B8AA94CB533B}" dt="2021-06-07T08:16:41.743" v="818" actId="478"/>
          <ac:spMkLst>
            <pc:docMk/>
            <pc:sldMk cId="3577925639" sldId="306"/>
            <ac:spMk id="8" creationId="{A0CAD8AB-28D2-45B3-8150-55037BC37812}"/>
          </ac:spMkLst>
        </pc:spChg>
        <pc:picChg chg="del">
          <ac:chgData name="VINCA Adriano" userId="46d87d88-f9f5-40fe-a1ed-0b61de75a4e9" providerId="ADAL" clId="{27BF4F8E-2DCE-40E7-8FF7-B8AA94CB533B}" dt="2021-06-07T08:16:38.698" v="817" actId="478"/>
          <ac:picMkLst>
            <pc:docMk/>
            <pc:sldMk cId="3577925639" sldId="306"/>
            <ac:picMk id="6" creationId="{7769FDC2-3040-47AB-8AD2-E12B1B7681E3}"/>
          </ac:picMkLst>
        </pc:picChg>
        <pc:picChg chg="add mod">
          <ac:chgData name="VINCA Adriano" userId="46d87d88-f9f5-40fe-a1ed-0b61de75a4e9" providerId="ADAL" clId="{27BF4F8E-2DCE-40E7-8FF7-B8AA94CB533B}" dt="2021-06-07T08:17:13.564" v="826" actId="1076"/>
          <ac:picMkLst>
            <pc:docMk/>
            <pc:sldMk cId="3577925639" sldId="306"/>
            <ac:picMk id="10" creationId="{F3893AA4-D81C-499E-90A7-0550329F4C54}"/>
          </ac:picMkLst>
        </pc:picChg>
      </pc:sldChg>
      <pc:sldChg chg="addSp delSp modSp mod delAnim modAnim">
        <pc:chgData name="VINCA Adriano" userId="46d87d88-f9f5-40fe-a1ed-0b61de75a4e9" providerId="ADAL" clId="{27BF4F8E-2DCE-40E7-8FF7-B8AA94CB533B}" dt="2021-06-07T13:51:54.309" v="1081" actId="403"/>
        <pc:sldMkLst>
          <pc:docMk/>
          <pc:sldMk cId="1155745603" sldId="310"/>
        </pc:sldMkLst>
        <pc:spChg chg="mod">
          <ac:chgData name="VINCA Adriano" userId="46d87d88-f9f5-40fe-a1ed-0b61de75a4e9" providerId="ADAL" clId="{27BF4F8E-2DCE-40E7-8FF7-B8AA94CB533B}" dt="2021-06-07T13:50:15.501" v="1007" actId="20577"/>
          <ac:spMkLst>
            <pc:docMk/>
            <pc:sldMk cId="1155745603" sldId="310"/>
            <ac:spMk id="3" creationId="{A825D6A1-00A9-474A-8C4C-618112EB7734}"/>
          </ac:spMkLst>
        </pc:spChg>
        <pc:spChg chg="del">
          <ac:chgData name="VINCA Adriano" userId="46d87d88-f9f5-40fe-a1ed-0b61de75a4e9" providerId="ADAL" clId="{27BF4F8E-2DCE-40E7-8FF7-B8AA94CB533B}" dt="2021-06-02T14:12:38.458" v="381" actId="478"/>
          <ac:spMkLst>
            <pc:docMk/>
            <pc:sldMk cId="1155745603" sldId="310"/>
            <ac:spMk id="4" creationId="{745A6251-ACC5-496F-A557-51F0FC50D236}"/>
          </ac:spMkLst>
        </pc:spChg>
        <pc:spChg chg="add del mod">
          <ac:chgData name="VINCA Adriano" userId="46d87d88-f9f5-40fe-a1ed-0b61de75a4e9" providerId="ADAL" clId="{27BF4F8E-2DCE-40E7-8FF7-B8AA94CB533B}" dt="2021-06-07T13:49:33.894" v="996" actId="478"/>
          <ac:spMkLst>
            <pc:docMk/>
            <pc:sldMk cId="1155745603" sldId="310"/>
            <ac:spMk id="5" creationId="{87220307-6F77-4300-BABA-4F04F4341E06}"/>
          </ac:spMkLst>
        </pc:spChg>
        <pc:spChg chg="add del mod">
          <ac:chgData name="VINCA Adriano" userId="46d87d88-f9f5-40fe-a1ed-0b61de75a4e9" providerId="ADAL" clId="{27BF4F8E-2DCE-40E7-8FF7-B8AA94CB533B}" dt="2021-06-02T14:08:50.908" v="355"/>
          <ac:spMkLst>
            <pc:docMk/>
            <pc:sldMk cId="1155745603" sldId="310"/>
            <ac:spMk id="13" creationId="{25158F16-6C17-4D2F-9723-E9A195CD12B5}"/>
          </ac:spMkLst>
        </pc:spChg>
        <pc:spChg chg="add mod">
          <ac:chgData name="VINCA Adriano" userId="46d87d88-f9f5-40fe-a1ed-0b61de75a4e9" providerId="ADAL" clId="{27BF4F8E-2DCE-40E7-8FF7-B8AA94CB533B}" dt="2021-06-07T13:51:27.182" v="1079" actId="114"/>
          <ac:spMkLst>
            <pc:docMk/>
            <pc:sldMk cId="1155745603" sldId="310"/>
            <ac:spMk id="14" creationId="{63DB126D-969F-45EA-BE71-15676A79E19C}"/>
          </ac:spMkLst>
        </pc:spChg>
        <pc:spChg chg="add mod">
          <ac:chgData name="VINCA Adriano" userId="46d87d88-f9f5-40fe-a1ed-0b61de75a4e9" providerId="ADAL" clId="{27BF4F8E-2DCE-40E7-8FF7-B8AA94CB533B}" dt="2021-06-07T13:51:54.309" v="1081" actId="403"/>
          <ac:spMkLst>
            <pc:docMk/>
            <pc:sldMk cId="1155745603" sldId="310"/>
            <ac:spMk id="15" creationId="{312BF7B4-BEF2-4FCB-A873-36A8E138EA9A}"/>
          </ac:spMkLst>
        </pc:spChg>
        <pc:spChg chg="del mod">
          <ac:chgData name="VINCA Adriano" userId="46d87d88-f9f5-40fe-a1ed-0b61de75a4e9" providerId="ADAL" clId="{27BF4F8E-2DCE-40E7-8FF7-B8AA94CB533B}" dt="2021-06-02T14:09:15.292" v="358" actId="478"/>
          <ac:spMkLst>
            <pc:docMk/>
            <pc:sldMk cId="1155745603" sldId="310"/>
            <ac:spMk id="19" creationId="{5CE67074-B8F7-4893-882C-B438365BF970}"/>
          </ac:spMkLst>
        </pc:spChg>
        <pc:spChg chg="del">
          <ac:chgData name="VINCA Adriano" userId="46d87d88-f9f5-40fe-a1ed-0b61de75a4e9" providerId="ADAL" clId="{27BF4F8E-2DCE-40E7-8FF7-B8AA94CB533B}" dt="2021-06-02T14:24:49.378" v="497" actId="478"/>
          <ac:spMkLst>
            <pc:docMk/>
            <pc:sldMk cId="1155745603" sldId="310"/>
            <ac:spMk id="20" creationId="{9A7557DF-6B6A-4B00-8A3D-C7508AB076C9}"/>
          </ac:spMkLst>
        </pc:spChg>
        <pc:graphicFrameChg chg="del">
          <ac:chgData name="VINCA Adriano" userId="46d87d88-f9f5-40fe-a1ed-0b61de75a4e9" providerId="ADAL" clId="{27BF4F8E-2DCE-40E7-8FF7-B8AA94CB533B}" dt="2021-06-02T14:12:38.458" v="381" actId="478"/>
          <ac:graphicFrameMkLst>
            <pc:docMk/>
            <pc:sldMk cId="1155745603" sldId="310"/>
            <ac:graphicFrameMk id="16" creationId="{A954B6D6-5044-40A4-B0A5-ADB5208E2099}"/>
          </ac:graphicFrameMkLst>
        </pc:graphicFrameChg>
        <pc:graphicFrameChg chg="del">
          <ac:chgData name="VINCA Adriano" userId="46d87d88-f9f5-40fe-a1ed-0b61de75a4e9" providerId="ADAL" clId="{27BF4F8E-2DCE-40E7-8FF7-B8AA94CB533B}" dt="2021-06-02T14:12:38.458" v="381" actId="478"/>
          <ac:graphicFrameMkLst>
            <pc:docMk/>
            <pc:sldMk cId="1155745603" sldId="310"/>
            <ac:graphicFrameMk id="17" creationId="{271CCD02-49AD-4615-918B-545A941242FD}"/>
          </ac:graphicFrameMkLst>
        </pc:graphicFrameChg>
        <pc:graphicFrameChg chg="del">
          <ac:chgData name="VINCA Adriano" userId="46d87d88-f9f5-40fe-a1ed-0b61de75a4e9" providerId="ADAL" clId="{27BF4F8E-2DCE-40E7-8FF7-B8AA94CB533B}" dt="2021-06-02T14:12:38.458" v="381" actId="478"/>
          <ac:graphicFrameMkLst>
            <pc:docMk/>
            <pc:sldMk cId="1155745603" sldId="310"/>
            <ac:graphicFrameMk id="18" creationId="{ECA790EB-BBA4-459A-8B90-334674ABF4A4}"/>
          </ac:graphicFrameMkLst>
        </pc:graphicFrameChg>
        <pc:picChg chg="add del">
          <ac:chgData name="VINCA Adriano" userId="46d87d88-f9f5-40fe-a1ed-0b61de75a4e9" providerId="ADAL" clId="{27BF4F8E-2DCE-40E7-8FF7-B8AA94CB533B}" dt="2021-06-07T13:46:52.512" v="968" actId="478"/>
          <ac:picMkLst>
            <pc:docMk/>
            <pc:sldMk cId="1155745603" sldId="310"/>
            <ac:picMk id="6" creationId="{53AB8AB4-2014-42C9-868B-AE81615F17C7}"/>
          </ac:picMkLst>
        </pc:picChg>
        <pc:picChg chg="add del mod">
          <ac:chgData name="VINCA Adriano" userId="46d87d88-f9f5-40fe-a1ed-0b61de75a4e9" providerId="ADAL" clId="{27BF4F8E-2DCE-40E7-8FF7-B8AA94CB533B}" dt="2021-06-07T13:47:20.688" v="976" actId="22"/>
          <ac:picMkLst>
            <pc:docMk/>
            <pc:sldMk cId="1155745603" sldId="310"/>
            <ac:picMk id="8" creationId="{BBAAFA39-2BBF-4CB4-9445-53CCCD598666}"/>
          </ac:picMkLst>
        </pc:picChg>
        <pc:picChg chg="del mod modCrop">
          <ac:chgData name="VINCA Adriano" userId="46d87d88-f9f5-40fe-a1ed-0b61de75a4e9" providerId="ADAL" clId="{27BF4F8E-2DCE-40E7-8FF7-B8AA94CB533B}" dt="2021-06-07T13:46:29.221" v="966" actId="478"/>
          <ac:picMkLst>
            <pc:docMk/>
            <pc:sldMk cId="1155745603" sldId="310"/>
            <ac:picMk id="11" creationId="{FA2D56C2-9DC1-4883-92A7-93B4A0167B5E}"/>
          </ac:picMkLst>
        </pc:picChg>
        <pc:picChg chg="add mod modCrop">
          <ac:chgData name="VINCA Adriano" userId="46d87d88-f9f5-40fe-a1ed-0b61de75a4e9" providerId="ADAL" clId="{27BF4F8E-2DCE-40E7-8FF7-B8AA94CB533B}" dt="2021-06-02T14:07:56.856" v="351" actId="14100"/>
          <ac:picMkLst>
            <pc:docMk/>
            <pc:sldMk cId="1155745603" sldId="310"/>
            <ac:picMk id="12" creationId="{15510222-4E1C-42E4-82BD-37A96D55197F}"/>
          </ac:picMkLst>
        </pc:picChg>
        <pc:picChg chg="add del">
          <ac:chgData name="VINCA Adriano" userId="46d87d88-f9f5-40fe-a1ed-0b61de75a4e9" providerId="ADAL" clId="{27BF4F8E-2DCE-40E7-8FF7-B8AA94CB533B}" dt="2021-06-07T13:47:28.603" v="978" actId="22"/>
          <ac:picMkLst>
            <pc:docMk/>
            <pc:sldMk cId="1155745603" sldId="310"/>
            <ac:picMk id="13" creationId="{2FE5F61A-14A0-456F-BA86-6EDB907E3186}"/>
          </ac:picMkLst>
        </pc:picChg>
      </pc:sldChg>
      <pc:sldChg chg="del">
        <pc:chgData name="VINCA Adriano" userId="46d87d88-f9f5-40fe-a1ed-0b61de75a4e9" providerId="ADAL" clId="{27BF4F8E-2DCE-40E7-8FF7-B8AA94CB533B}" dt="2021-06-02T14:24:01.801" v="488" actId="47"/>
        <pc:sldMkLst>
          <pc:docMk/>
          <pc:sldMk cId="4130993059" sldId="311"/>
        </pc:sldMkLst>
      </pc:sldChg>
      <pc:sldChg chg="del">
        <pc:chgData name="VINCA Adriano" userId="46d87d88-f9f5-40fe-a1ed-0b61de75a4e9" providerId="ADAL" clId="{27BF4F8E-2DCE-40E7-8FF7-B8AA94CB533B}" dt="2021-06-02T14:35:11.471" v="725" actId="47"/>
        <pc:sldMkLst>
          <pc:docMk/>
          <pc:sldMk cId="3436421867" sldId="312"/>
        </pc:sldMkLst>
      </pc:sldChg>
      <pc:sldChg chg="addSp delSp modSp add mod ord modNotesTx">
        <pc:chgData name="VINCA Adriano" userId="46d87d88-f9f5-40fe-a1ed-0b61de75a4e9" providerId="ADAL" clId="{27BF4F8E-2DCE-40E7-8FF7-B8AA94CB533B}" dt="2021-06-02T15:02:24.943" v="790" actId="14100"/>
        <pc:sldMkLst>
          <pc:docMk/>
          <pc:sldMk cId="1945958682" sldId="317"/>
        </pc:sldMkLst>
        <pc:picChg chg="add mod">
          <ac:chgData name="VINCA Adriano" userId="46d87d88-f9f5-40fe-a1ed-0b61de75a4e9" providerId="ADAL" clId="{27BF4F8E-2DCE-40E7-8FF7-B8AA94CB533B}" dt="2021-06-02T15:02:24.943" v="790" actId="14100"/>
          <ac:picMkLst>
            <pc:docMk/>
            <pc:sldMk cId="1945958682" sldId="317"/>
            <ac:picMk id="11" creationId="{59A479DB-2DA5-49A4-B6D5-8F37820559C4}"/>
          </ac:picMkLst>
        </pc:picChg>
        <pc:picChg chg="del">
          <ac:chgData name="VINCA Adriano" userId="46d87d88-f9f5-40fe-a1ed-0b61de75a4e9" providerId="ADAL" clId="{27BF4F8E-2DCE-40E7-8FF7-B8AA94CB533B}" dt="2021-06-02T14:35:17.536" v="726" actId="478"/>
          <ac:picMkLst>
            <pc:docMk/>
            <pc:sldMk cId="1945958682" sldId="317"/>
            <ac:picMk id="14" creationId="{16690CCB-B5AB-4D32-9220-C360FD8A0EB9}"/>
          </ac:picMkLst>
        </pc:picChg>
      </pc:sldChg>
      <pc:sldChg chg="add del">
        <pc:chgData name="VINCA Adriano" userId="46d87d88-f9f5-40fe-a1ed-0b61de75a4e9" providerId="ADAL" clId="{27BF4F8E-2DCE-40E7-8FF7-B8AA94CB533B}" dt="2021-06-02T14:35:10.073" v="724" actId="47"/>
        <pc:sldMkLst>
          <pc:docMk/>
          <pc:sldMk cId="3540187693" sldId="318"/>
        </pc:sldMkLst>
      </pc:sldChg>
      <pc:sldChg chg="addSp delSp modSp add mod delAnim modAnim modNotesTx">
        <pc:chgData name="VINCA Adriano" userId="46d87d88-f9f5-40fe-a1ed-0b61de75a4e9" providerId="ADAL" clId="{27BF4F8E-2DCE-40E7-8FF7-B8AA94CB533B}" dt="2021-06-07T13:57:17.232" v="1480" actId="20577"/>
        <pc:sldMkLst>
          <pc:docMk/>
          <pc:sldMk cId="3826313174" sldId="319"/>
        </pc:sldMkLst>
        <pc:spChg chg="mod">
          <ac:chgData name="VINCA Adriano" userId="46d87d88-f9f5-40fe-a1ed-0b61de75a4e9" providerId="ADAL" clId="{27BF4F8E-2DCE-40E7-8FF7-B8AA94CB533B}" dt="2021-06-07T13:57:17.232" v="1480" actId="20577"/>
          <ac:spMkLst>
            <pc:docMk/>
            <pc:sldMk cId="3826313174" sldId="319"/>
            <ac:spMk id="3" creationId="{A825D6A1-00A9-474A-8C4C-618112EB7734}"/>
          </ac:spMkLst>
        </pc:spChg>
        <pc:spChg chg="mod">
          <ac:chgData name="VINCA Adriano" userId="46d87d88-f9f5-40fe-a1ed-0b61de75a4e9" providerId="ADAL" clId="{27BF4F8E-2DCE-40E7-8FF7-B8AA94CB533B}" dt="2021-06-02T14:13:59.788" v="390" actId="14100"/>
          <ac:spMkLst>
            <pc:docMk/>
            <pc:sldMk cId="3826313174" sldId="319"/>
            <ac:spMk id="5" creationId="{87220307-6F77-4300-BABA-4F04F4341E06}"/>
          </ac:spMkLst>
        </pc:spChg>
        <pc:spChg chg="add del mod">
          <ac:chgData name="VINCA Adriano" userId="46d87d88-f9f5-40fe-a1ed-0b61de75a4e9" providerId="ADAL" clId="{27BF4F8E-2DCE-40E7-8FF7-B8AA94CB533B}" dt="2021-06-07T13:52:53.365" v="1188" actId="478"/>
          <ac:spMkLst>
            <pc:docMk/>
            <pc:sldMk cId="3826313174" sldId="319"/>
            <ac:spMk id="10" creationId="{1A366B23-6424-4495-972A-7ED69135EA1F}"/>
          </ac:spMkLst>
        </pc:spChg>
        <pc:spChg chg="add mod">
          <ac:chgData name="VINCA Adriano" userId="46d87d88-f9f5-40fe-a1ed-0b61de75a4e9" providerId="ADAL" clId="{27BF4F8E-2DCE-40E7-8FF7-B8AA94CB533B}" dt="2021-06-07T13:52:59.776" v="1191" actId="1035"/>
          <ac:spMkLst>
            <pc:docMk/>
            <pc:sldMk cId="3826313174" sldId="319"/>
            <ac:spMk id="13" creationId="{66F4E71F-6619-496F-9AC0-7C83B04C5B9C}"/>
          </ac:spMkLst>
        </pc:spChg>
        <pc:spChg chg="del">
          <ac:chgData name="VINCA Adriano" userId="46d87d88-f9f5-40fe-a1ed-0b61de75a4e9" providerId="ADAL" clId="{27BF4F8E-2DCE-40E7-8FF7-B8AA94CB533B}" dt="2021-06-02T14:14:06.446" v="391" actId="478"/>
          <ac:spMkLst>
            <pc:docMk/>
            <pc:sldMk cId="3826313174" sldId="319"/>
            <ac:spMk id="14" creationId="{63DB126D-969F-45EA-BE71-15676A79E19C}"/>
          </ac:spMkLst>
        </pc:spChg>
        <pc:spChg chg="add mod">
          <ac:chgData name="VINCA Adriano" userId="46d87d88-f9f5-40fe-a1ed-0b61de75a4e9" providerId="ADAL" clId="{27BF4F8E-2DCE-40E7-8FF7-B8AA94CB533B}" dt="2021-06-07T13:52:47.551" v="1187" actId="20577"/>
          <ac:spMkLst>
            <pc:docMk/>
            <pc:sldMk cId="3826313174" sldId="319"/>
            <ac:spMk id="14" creationId="{BA5656E5-6C47-42C7-ABA9-0665805415BF}"/>
          </ac:spMkLst>
        </pc:spChg>
        <pc:spChg chg="del">
          <ac:chgData name="VINCA Adriano" userId="46d87d88-f9f5-40fe-a1ed-0b61de75a4e9" providerId="ADAL" clId="{27BF4F8E-2DCE-40E7-8FF7-B8AA94CB533B}" dt="2021-06-02T14:24:46.843" v="496" actId="478"/>
          <ac:spMkLst>
            <pc:docMk/>
            <pc:sldMk cId="3826313174" sldId="319"/>
            <ac:spMk id="20" creationId="{9A7557DF-6B6A-4B00-8A3D-C7508AB076C9}"/>
          </ac:spMkLst>
        </pc:spChg>
        <pc:picChg chg="add del mod">
          <ac:chgData name="VINCA Adriano" userId="46d87d88-f9f5-40fe-a1ed-0b61de75a4e9" providerId="ADAL" clId="{27BF4F8E-2DCE-40E7-8FF7-B8AA94CB533B}" dt="2021-06-07T13:47:53.081" v="982" actId="22"/>
          <ac:picMkLst>
            <pc:docMk/>
            <pc:sldMk cId="3826313174" sldId="319"/>
            <ac:picMk id="6" creationId="{81CF56F4-AE14-4AB6-B3E1-11F150F687AB}"/>
          </ac:picMkLst>
        </pc:picChg>
        <pc:picChg chg="add mod">
          <ac:chgData name="VINCA Adriano" userId="46d87d88-f9f5-40fe-a1ed-0b61de75a4e9" providerId="ADAL" clId="{27BF4F8E-2DCE-40E7-8FF7-B8AA94CB533B}" dt="2021-06-07T13:48:18.907" v="985" actId="1076"/>
          <ac:picMkLst>
            <pc:docMk/>
            <pc:sldMk cId="3826313174" sldId="319"/>
            <ac:picMk id="8" creationId="{CC4661E3-37DA-40FD-B04D-7B7AF4363039}"/>
          </ac:picMkLst>
        </pc:picChg>
        <pc:picChg chg="del">
          <ac:chgData name="VINCA Adriano" userId="46d87d88-f9f5-40fe-a1ed-0b61de75a4e9" providerId="ADAL" clId="{27BF4F8E-2DCE-40E7-8FF7-B8AA94CB533B}" dt="2021-06-07T13:48:12.853" v="984" actId="478"/>
          <ac:picMkLst>
            <pc:docMk/>
            <pc:sldMk cId="3826313174" sldId="319"/>
            <ac:picMk id="11" creationId="{FA2D56C2-9DC1-4883-92A7-93B4A0167B5E}"/>
          </ac:picMkLst>
        </pc:picChg>
      </pc:sldChg>
      <pc:sldChg chg="addSp delSp modSp add mod delAnim modAnim modNotesTx">
        <pc:chgData name="VINCA Adriano" userId="46d87d88-f9f5-40fe-a1ed-0b61de75a4e9" providerId="ADAL" clId="{27BF4F8E-2DCE-40E7-8FF7-B8AA94CB533B}" dt="2021-06-07T13:57:11.342" v="1467" actId="20577"/>
        <pc:sldMkLst>
          <pc:docMk/>
          <pc:sldMk cId="3655618287" sldId="320"/>
        </pc:sldMkLst>
        <pc:spChg chg="mod">
          <ac:chgData name="VINCA Adriano" userId="46d87d88-f9f5-40fe-a1ed-0b61de75a4e9" providerId="ADAL" clId="{27BF4F8E-2DCE-40E7-8FF7-B8AA94CB533B}" dt="2021-06-07T13:57:11.342" v="1467" actId="20577"/>
          <ac:spMkLst>
            <pc:docMk/>
            <pc:sldMk cId="3655618287" sldId="320"/>
            <ac:spMk id="3" creationId="{A825D6A1-00A9-474A-8C4C-618112EB7734}"/>
          </ac:spMkLst>
        </pc:spChg>
        <pc:spChg chg="mod">
          <ac:chgData name="VINCA Adriano" userId="46d87d88-f9f5-40fe-a1ed-0b61de75a4e9" providerId="ADAL" clId="{27BF4F8E-2DCE-40E7-8FF7-B8AA94CB533B}" dt="2021-06-02T14:23:20.694" v="486" actId="14100"/>
          <ac:spMkLst>
            <pc:docMk/>
            <pc:sldMk cId="3655618287" sldId="320"/>
            <ac:spMk id="5" creationId="{87220307-6F77-4300-BABA-4F04F4341E06}"/>
          </ac:spMkLst>
        </pc:spChg>
        <pc:spChg chg="del">
          <ac:chgData name="VINCA Adriano" userId="46d87d88-f9f5-40fe-a1ed-0b61de75a4e9" providerId="ADAL" clId="{27BF4F8E-2DCE-40E7-8FF7-B8AA94CB533B}" dt="2021-06-02T14:23:10.898" v="484" actId="478"/>
          <ac:spMkLst>
            <pc:docMk/>
            <pc:sldMk cId="3655618287" sldId="320"/>
            <ac:spMk id="10" creationId="{1A366B23-6424-4495-972A-7ED69135EA1F}"/>
          </ac:spMkLst>
        </pc:spChg>
        <pc:spChg chg="mod">
          <ac:chgData name="VINCA Adriano" userId="46d87d88-f9f5-40fe-a1ed-0b61de75a4e9" providerId="ADAL" clId="{27BF4F8E-2DCE-40E7-8FF7-B8AA94CB533B}" dt="2021-06-07T13:53:52.677" v="1220" actId="20577"/>
          <ac:spMkLst>
            <pc:docMk/>
            <pc:sldMk cId="3655618287" sldId="320"/>
            <ac:spMk id="13" creationId="{66F4E71F-6619-496F-9AC0-7C83B04C5B9C}"/>
          </ac:spMkLst>
        </pc:spChg>
        <pc:spChg chg="add mod">
          <ac:chgData name="VINCA Adriano" userId="46d87d88-f9f5-40fe-a1ed-0b61de75a4e9" providerId="ADAL" clId="{27BF4F8E-2DCE-40E7-8FF7-B8AA94CB533B}" dt="2021-06-07T13:55:20.245" v="1342" actId="20577"/>
          <ac:spMkLst>
            <pc:docMk/>
            <pc:sldMk cId="3655618287" sldId="320"/>
            <ac:spMk id="14" creationId="{72EF4F78-5417-44B2-A815-2F89728BD6D7}"/>
          </ac:spMkLst>
        </pc:spChg>
        <pc:spChg chg="add del mod">
          <ac:chgData name="VINCA Adriano" userId="46d87d88-f9f5-40fe-a1ed-0b61de75a4e9" providerId="ADAL" clId="{27BF4F8E-2DCE-40E7-8FF7-B8AA94CB533B}" dt="2021-06-02T14:24:15.910" v="490"/>
          <ac:spMkLst>
            <pc:docMk/>
            <pc:sldMk cId="3655618287" sldId="320"/>
            <ac:spMk id="14" creationId="{74174EEB-9067-4446-A78B-566D911AD0D3}"/>
          </ac:spMkLst>
        </pc:spChg>
        <pc:spChg chg="add del mod">
          <ac:chgData name="VINCA Adriano" userId="46d87d88-f9f5-40fe-a1ed-0b61de75a4e9" providerId="ADAL" clId="{27BF4F8E-2DCE-40E7-8FF7-B8AA94CB533B}" dt="2021-06-07T13:55:29.745" v="1344" actId="478"/>
          <ac:spMkLst>
            <pc:docMk/>
            <pc:sldMk cId="3655618287" sldId="320"/>
            <ac:spMk id="15" creationId="{1350AF68-2023-4544-B8B5-ED28E163C8C2}"/>
          </ac:spMkLst>
        </pc:spChg>
        <pc:spChg chg="del">
          <ac:chgData name="VINCA Adriano" userId="46d87d88-f9f5-40fe-a1ed-0b61de75a4e9" providerId="ADAL" clId="{27BF4F8E-2DCE-40E7-8FF7-B8AA94CB533B}" dt="2021-06-02T14:24:44.761" v="495" actId="478"/>
          <ac:spMkLst>
            <pc:docMk/>
            <pc:sldMk cId="3655618287" sldId="320"/>
            <ac:spMk id="20" creationId="{9A7557DF-6B6A-4B00-8A3D-C7508AB076C9}"/>
          </ac:spMkLst>
        </pc:spChg>
        <pc:picChg chg="add mod">
          <ac:chgData name="VINCA Adriano" userId="46d87d88-f9f5-40fe-a1ed-0b61de75a4e9" providerId="ADAL" clId="{27BF4F8E-2DCE-40E7-8FF7-B8AA94CB533B}" dt="2021-06-07T13:53:26.215" v="1196" actId="1076"/>
          <ac:picMkLst>
            <pc:docMk/>
            <pc:sldMk cId="3655618287" sldId="320"/>
            <ac:picMk id="6" creationId="{E5E6BF65-816B-412E-AC0F-CA6DFCE2FDFE}"/>
          </ac:picMkLst>
        </pc:picChg>
        <pc:picChg chg="add del mod">
          <ac:chgData name="VINCA Adriano" userId="46d87d88-f9f5-40fe-a1ed-0b61de75a4e9" providerId="ADAL" clId="{27BF4F8E-2DCE-40E7-8FF7-B8AA94CB533B}" dt="2021-06-07T13:53:27.664" v="1197" actId="478"/>
          <ac:picMkLst>
            <pc:docMk/>
            <pc:sldMk cId="3655618287" sldId="320"/>
            <ac:picMk id="10" creationId="{EAE5097E-8AE6-4CAC-9D24-6AC312C53AB5}"/>
          </ac:picMkLst>
        </pc:picChg>
        <pc:picChg chg="del">
          <ac:chgData name="VINCA Adriano" userId="46d87d88-f9f5-40fe-a1ed-0b61de75a4e9" providerId="ADAL" clId="{27BF4F8E-2DCE-40E7-8FF7-B8AA94CB533B}" dt="2021-06-07T13:53:05.760" v="1192" actId="478"/>
          <ac:picMkLst>
            <pc:docMk/>
            <pc:sldMk cId="3655618287" sldId="320"/>
            <ac:picMk id="11" creationId="{FA2D56C2-9DC1-4883-92A7-93B4A0167B5E}"/>
          </ac:picMkLst>
        </pc:picChg>
      </pc:sldChg>
      <pc:sldChg chg="addSp delSp modSp add mod delAnim modAnim modNotesTx">
        <pc:chgData name="VINCA Adriano" userId="46d87d88-f9f5-40fe-a1ed-0b61de75a4e9" providerId="ADAL" clId="{27BF4F8E-2DCE-40E7-8FF7-B8AA94CB533B}" dt="2021-06-07T13:57:05.824" v="1458" actId="20577"/>
        <pc:sldMkLst>
          <pc:docMk/>
          <pc:sldMk cId="3911627253" sldId="321"/>
        </pc:sldMkLst>
        <pc:spChg chg="mod">
          <ac:chgData name="VINCA Adriano" userId="46d87d88-f9f5-40fe-a1ed-0b61de75a4e9" providerId="ADAL" clId="{27BF4F8E-2DCE-40E7-8FF7-B8AA94CB533B}" dt="2021-06-07T13:57:05.824" v="1458" actId="20577"/>
          <ac:spMkLst>
            <pc:docMk/>
            <pc:sldMk cId="3911627253" sldId="321"/>
            <ac:spMk id="3" creationId="{A825D6A1-00A9-474A-8C4C-618112EB7734}"/>
          </ac:spMkLst>
        </pc:spChg>
        <pc:spChg chg="del">
          <ac:chgData name="VINCA Adriano" userId="46d87d88-f9f5-40fe-a1ed-0b61de75a4e9" providerId="ADAL" clId="{27BF4F8E-2DCE-40E7-8FF7-B8AA94CB533B}" dt="2021-06-02T14:27:56.752" v="557" actId="478"/>
          <ac:spMkLst>
            <pc:docMk/>
            <pc:sldMk cId="3911627253" sldId="321"/>
            <ac:spMk id="5" creationId="{87220307-6F77-4300-BABA-4F04F4341E06}"/>
          </ac:spMkLst>
        </pc:spChg>
        <pc:spChg chg="add mod">
          <ac:chgData name="VINCA Adriano" userId="46d87d88-f9f5-40fe-a1ed-0b61de75a4e9" providerId="ADAL" clId="{27BF4F8E-2DCE-40E7-8FF7-B8AA94CB533B}" dt="2021-06-07T13:56:42.068" v="1446" actId="20577"/>
          <ac:spMkLst>
            <pc:docMk/>
            <pc:sldMk cId="3911627253" sldId="321"/>
            <ac:spMk id="10" creationId="{D256F7EC-FFCB-4B6C-BFC6-24C8C0633ADE}"/>
          </ac:spMkLst>
        </pc:spChg>
        <pc:spChg chg="del">
          <ac:chgData name="VINCA Adriano" userId="46d87d88-f9f5-40fe-a1ed-0b61de75a4e9" providerId="ADAL" clId="{27BF4F8E-2DCE-40E7-8FF7-B8AA94CB533B}" dt="2021-06-02T14:28:15.579" v="562" actId="478"/>
          <ac:spMkLst>
            <pc:docMk/>
            <pc:sldMk cId="3911627253" sldId="321"/>
            <ac:spMk id="13" creationId="{66F4E71F-6619-496F-9AC0-7C83B04C5B9C}"/>
          </ac:spMkLst>
        </pc:spChg>
        <pc:spChg chg="add del mod">
          <ac:chgData name="VINCA Adriano" userId="46d87d88-f9f5-40fe-a1ed-0b61de75a4e9" providerId="ADAL" clId="{27BF4F8E-2DCE-40E7-8FF7-B8AA94CB533B}" dt="2021-06-07T13:56:32.524" v="1443" actId="478"/>
          <ac:spMkLst>
            <pc:docMk/>
            <pc:sldMk cId="3911627253" sldId="321"/>
            <ac:spMk id="14" creationId="{F9C24F94-E9B6-4E50-8DA9-8F3C727CB733}"/>
          </ac:spMkLst>
        </pc:spChg>
        <pc:spChg chg="add mod">
          <ac:chgData name="VINCA Adriano" userId="46d87d88-f9f5-40fe-a1ed-0b61de75a4e9" providerId="ADAL" clId="{27BF4F8E-2DCE-40E7-8FF7-B8AA94CB533B}" dt="2021-06-07T13:56:04.690" v="1418" actId="20577"/>
          <ac:spMkLst>
            <pc:docMk/>
            <pc:sldMk cId="3911627253" sldId="321"/>
            <ac:spMk id="15" creationId="{09AE85FB-A3CA-47E0-B5D6-49CAEFF9CBEC}"/>
          </ac:spMkLst>
        </pc:spChg>
        <pc:spChg chg="del">
          <ac:chgData name="VINCA Adriano" userId="46d87d88-f9f5-40fe-a1ed-0b61de75a4e9" providerId="ADAL" clId="{27BF4F8E-2DCE-40E7-8FF7-B8AA94CB533B}" dt="2021-06-02T14:28:30.016" v="563" actId="478"/>
          <ac:spMkLst>
            <pc:docMk/>
            <pc:sldMk cId="3911627253" sldId="321"/>
            <ac:spMk id="15" creationId="{1350AF68-2023-4544-B8B5-ED28E163C8C2}"/>
          </ac:spMkLst>
        </pc:spChg>
        <pc:picChg chg="add mod">
          <ac:chgData name="VINCA Adriano" userId="46d87d88-f9f5-40fe-a1ed-0b61de75a4e9" providerId="ADAL" clId="{27BF4F8E-2DCE-40E7-8FF7-B8AA94CB533B}" dt="2021-06-07T13:54:36.266" v="1225" actId="1076"/>
          <ac:picMkLst>
            <pc:docMk/>
            <pc:sldMk cId="3911627253" sldId="321"/>
            <ac:picMk id="5" creationId="{CBD4B174-660B-4E24-A47B-D6E8A85F68C5}"/>
          </ac:picMkLst>
        </pc:picChg>
        <pc:picChg chg="del">
          <ac:chgData name="VINCA Adriano" userId="46d87d88-f9f5-40fe-a1ed-0b61de75a4e9" providerId="ADAL" clId="{27BF4F8E-2DCE-40E7-8FF7-B8AA94CB533B}" dt="2021-06-07T13:54:04.138" v="1221" actId="478"/>
          <ac:picMkLst>
            <pc:docMk/>
            <pc:sldMk cId="3911627253" sldId="321"/>
            <ac:picMk id="11" creationId="{FA2D56C2-9DC1-4883-92A7-93B4A0167B5E}"/>
          </ac:picMkLst>
        </pc:picChg>
        <pc:picChg chg="add del mod">
          <ac:chgData name="VINCA Adriano" userId="46d87d88-f9f5-40fe-a1ed-0b61de75a4e9" providerId="ADAL" clId="{27BF4F8E-2DCE-40E7-8FF7-B8AA94CB533B}" dt="2021-06-07T13:54:37.684" v="1226" actId="478"/>
          <ac:picMkLst>
            <pc:docMk/>
            <pc:sldMk cId="3911627253" sldId="321"/>
            <ac:picMk id="13" creationId="{D0310E09-E6D7-4B82-8BB2-FA68DECD9ABE}"/>
          </ac:picMkLst>
        </pc:picChg>
      </pc:sldChg>
    </pc:docChg>
  </pc:docChgLst>
  <pc:docChgLst>
    <pc:chgData name="VINCA Adriano" userId="S::vinca@iiasa.ac.at::46d87d88-f9f5-40fe-a1ed-0b61de75a4e9" providerId="AD" clId="Web-{A1BFCD8A-A960-D4EF-830A-7C50A83C6146}"/>
    <pc:docChg chg="modSld">
      <pc:chgData name="VINCA Adriano" userId="S::vinca@iiasa.ac.at::46d87d88-f9f5-40fe-a1ed-0b61de75a4e9" providerId="AD" clId="Web-{A1BFCD8A-A960-D4EF-830A-7C50A83C6146}" dt="2021-06-10T06:56:37.947" v="4" actId="20577"/>
      <pc:docMkLst>
        <pc:docMk/>
      </pc:docMkLst>
      <pc:sldChg chg="modSp">
        <pc:chgData name="VINCA Adriano" userId="S::vinca@iiasa.ac.at::46d87d88-f9f5-40fe-a1ed-0b61de75a4e9" providerId="AD" clId="Web-{A1BFCD8A-A960-D4EF-830A-7C50A83C6146}" dt="2021-06-10T06:56:37.947" v="4" actId="20577"/>
        <pc:sldMkLst>
          <pc:docMk/>
          <pc:sldMk cId="1663389716" sldId="256"/>
        </pc:sldMkLst>
        <pc:spChg chg="mod">
          <ac:chgData name="VINCA Adriano" userId="S::vinca@iiasa.ac.at::46d87d88-f9f5-40fe-a1ed-0b61de75a4e9" providerId="AD" clId="Web-{A1BFCD8A-A960-D4EF-830A-7C50A83C6146}" dt="2021-06-10T06:56:37.947" v="4" actId="20577"/>
          <ac:spMkLst>
            <pc:docMk/>
            <pc:sldMk cId="1663389716" sldId="256"/>
            <ac:spMk id="3" creationId="{3E105BC3-7E80-4275-BD7C-95BD4A091177}"/>
          </ac:spMkLst>
        </pc:spChg>
      </pc:sldChg>
    </pc:docChg>
  </pc:docChgLst>
  <pc:docChgLst>
    <pc:chgData name="VINCA Adriano" userId="S::vinca@iiasa.ac.at::46d87d88-f9f5-40fe-a1ed-0b61de75a4e9" providerId="AD" clId="Web-{795032D7-5BDF-FF30-3D70-02125A13AD01}"/>
    <pc:docChg chg="modSld">
      <pc:chgData name="VINCA Adriano" userId="S::vinca@iiasa.ac.at::46d87d88-f9f5-40fe-a1ed-0b61de75a4e9" providerId="AD" clId="Web-{795032D7-5BDF-FF30-3D70-02125A13AD01}" dt="2021-06-02T12:35:25.330" v="0"/>
      <pc:docMkLst>
        <pc:docMk/>
      </pc:docMkLst>
      <pc:sldChg chg="delSp">
        <pc:chgData name="VINCA Adriano" userId="S::vinca@iiasa.ac.at::46d87d88-f9f5-40fe-a1ed-0b61de75a4e9" providerId="AD" clId="Web-{795032D7-5BDF-FF30-3D70-02125A13AD01}" dt="2021-06-02T12:35:25.330" v="0"/>
        <pc:sldMkLst>
          <pc:docMk/>
          <pc:sldMk cId="1297915611" sldId="296"/>
        </pc:sldMkLst>
        <pc:picChg chg="del">
          <ac:chgData name="VINCA Adriano" userId="S::vinca@iiasa.ac.at::46d87d88-f9f5-40fe-a1ed-0b61de75a4e9" providerId="AD" clId="Web-{795032D7-5BDF-FF30-3D70-02125A13AD01}" dt="2021-06-02T12:35:25.330" v="0"/>
          <ac:picMkLst>
            <pc:docMk/>
            <pc:sldMk cId="1297915611" sldId="296"/>
            <ac:picMk id="13" creationId="{7E288766-FA45-4D83-AB73-4D4BCAA3F57E}"/>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4F6C8-8744-4961-95CD-97023C5CC0E1}"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8C331164-ADA4-4977-B565-3E187AFCC36C}">
      <dgm:prSet/>
      <dgm:spPr/>
      <dgm:t>
        <a:bodyPr/>
        <a:lstStyle/>
        <a:p>
          <a:r>
            <a:rPr lang="en-US"/>
            <a:t>Research question.</a:t>
          </a:r>
          <a:endParaRPr lang="en-AT"/>
        </a:p>
      </dgm:t>
    </dgm:pt>
    <dgm:pt modelId="{E01A71E7-084B-4FDD-8949-B931BADE66B9}" type="parTrans" cxnId="{B7DE6A11-1DEA-4C04-9D45-1CA2AA9768A4}">
      <dgm:prSet/>
      <dgm:spPr/>
      <dgm:t>
        <a:bodyPr/>
        <a:lstStyle/>
        <a:p>
          <a:endParaRPr lang="en-AT"/>
        </a:p>
      </dgm:t>
    </dgm:pt>
    <dgm:pt modelId="{E908B5C8-24F9-4448-91A2-F0D0EACC4A85}" type="sibTrans" cxnId="{B7DE6A11-1DEA-4C04-9D45-1CA2AA9768A4}">
      <dgm:prSet/>
      <dgm:spPr/>
      <dgm:t>
        <a:bodyPr/>
        <a:lstStyle/>
        <a:p>
          <a:endParaRPr lang="en-AT"/>
        </a:p>
      </dgm:t>
    </dgm:pt>
    <dgm:pt modelId="{100709DA-0EEE-4153-B6E9-19D1C2B5EB91}">
      <dgm:prSet/>
      <dgm:spPr/>
      <dgm:t>
        <a:bodyPr/>
        <a:lstStyle/>
        <a:p>
          <a:r>
            <a:rPr lang="en-US" dirty="0"/>
            <a:t>A moment to assess impacts of observed large-scale change in demand</a:t>
          </a:r>
          <a:endParaRPr lang="en-AT" dirty="0"/>
        </a:p>
      </dgm:t>
    </dgm:pt>
    <dgm:pt modelId="{7B007BC3-A3D8-49BC-9993-592BDDBA2AF2}" type="parTrans" cxnId="{AAA569F1-8820-426C-92B5-40EF70917075}">
      <dgm:prSet/>
      <dgm:spPr/>
      <dgm:t>
        <a:bodyPr/>
        <a:lstStyle/>
        <a:p>
          <a:endParaRPr lang="en-AT"/>
        </a:p>
      </dgm:t>
    </dgm:pt>
    <dgm:pt modelId="{B6AD171E-53CB-40BA-B9AD-CFFFF4246F1A}" type="sibTrans" cxnId="{AAA569F1-8820-426C-92B5-40EF70917075}">
      <dgm:prSet/>
      <dgm:spPr/>
      <dgm:t>
        <a:bodyPr/>
        <a:lstStyle/>
        <a:p>
          <a:endParaRPr lang="en-AT"/>
        </a:p>
      </dgm:t>
    </dgm:pt>
    <dgm:pt modelId="{50589DDC-984B-48AC-B05C-97671A84C504}">
      <dgm:prSet/>
      <dgm:spPr/>
      <dgm:t>
        <a:bodyPr/>
        <a:lstStyle/>
        <a:p>
          <a:r>
            <a:rPr lang="en-US"/>
            <a:t>“How large are the benefits for climate mitigation if a low energy demand recovery is pursued?”</a:t>
          </a:r>
          <a:endParaRPr lang="en-AT"/>
        </a:p>
      </dgm:t>
    </dgm:pt>
    <dgm:pt modelId="{B4325AD6-1FC3-4712-AB7E-5B3DE8E2C3C7}" type="parTrans" cxnId="{1453E1D8-9FDB-4BCD-847B-68E0447A28DB}">
      <dgm:prSet/>
      <dgm:spPr/>
      <dgm:t>
        <a:bodyPr/>
        <a:lstStyle/>
        <a:p>
          <a:endParaRPr lang="en-AT"/>
        </a:p>
      </dgm:t>
    </dgm:pt>
    <dgm:pt modelId="{0BE76B51-C992-4B93-A101-9DF9698DB0F1}" type="sibTrans" cxnId="{1453E1D8-9FDB-4BCD-847B-68E0447A28DB}">
      <dgm:prSet/>
      <dgm:spPr/>
      <dgm:t>
        <a:bodyPr/>
        <a:lstStyle/>
        <a:p>
          <a:endParaRPr lang="en-AT"/>
        </a:p>
      </dgm:t>
    </dgm:pt>
    <dgm:pt modelId="{B6717B29-A4B7-4C28-A7C6-EA6C3F6B74BF}">
      <dgm:prSet/>
      <dgm:spPr/>
      <dgm:t>
        <a:bodyPr/>
        <a:lstStyle/>
        <a:p>
          <a:r>
            <a:rPr lang="en-US"/>
            <a:t>What if activity changes persist?</a:t>
          </a:r>
          <a:endParaRPr lang="en-AT"/>
        </a:p>
      </dgm:t>
    </dgm:pt>
    <dgm:pt modelId="{511CC6D1-31F2-4390-B4CE-881E70F66CDE}" type="parTrans" cxnId="{73A33161-751E-4434-8C01-BAA9A61C050E}">
      <dgm:prSet/>
      <dgm:spPr/>
    </dgm:pt>
    <dgm:pt modelId="{9AEE2027-41FE-475B-A3B4-076815EAE219}" type="sibTrans" cxnId="{73A33161-751E-4434-8C01-BAA9A61C050E}">
      <dgm:prSet/>
      <dgm:spPr/>
    </dgm:pt>
    <dgm:pt modelId="{B86975DD-2D3A-418D-ADAD-5D308AB60B8E}" type="pres">
      <dgm:prSet presAssocID="{1144F6C8-8744-4961-95CD-97023C5CC0E1}" presName="linear" presStyleCnt="0">
        <dgm:presLayoutVars>
          <dgm:dir/>
          <dgm:animLvl val="lvl"/>
          <dgm:resizeHandles val="exact"/>
        </dgm:presLayoutVars>
      </dgm:prSet>
      <dgm:spPr/>
    </dgm:pt>
    <dgm:pt modelId="{AE880030-D797-4AE8-AEEA-2D714B3CB877}" type="pres">
      <dgm:prSet presAssocID="{8C331164-ADA4-4977-B565-3E187AFCC36C}" presName="parentLin" presStyleCnt="0"/>
      <dgm:spPr/>
    </dgm:pt>
    <dgm:pt modelId="{16E39465-2852-485D-A1C0-EE511244F78B}" type="pres">
      <dgm:prSet presAssocID="{8C331164-ADA4-4977-B565-3E187AFCC36C}" presName="parentLeftMargin" presStyleLbl="node1" presStyleIdx="0" presStyleCnt="1"/>
      <dgm:spPr/>
    </dgm:pt>
    <dgm:pt modelId="{EDFAFB3C-037C-41B6-8793-3B1204AA5F6A}" type="pres">
      <dgm:prSet presAssocID="{8C331164-ADA4-4977-B565-3E187AFCC36C}" presName="parentText" presStyleLbl="node1" presStyleIdx="0" presStyleCnt="1">
        <dgm:presLayoutVars>
          <dgm:chMax val="0"/>
          <dgm:bulletEnabled val="1"/>
        </dgm:presLayoutVars>
      </dgm:prSet>
      <dgm:spPr/>
    </dgm:pt>
    <dgm:pt modelId="{71A1A6E5-6BA4-4902-8588-23ABA5AD3197}" type="pres">
      <dgm:prSet presAssocID="{8C331164-ADA4-4977-B565-3E187AFCC36C}" presName="negativeSpace" presStyleCnt="0"/>
      <dgm:spPr/>
    </dgm:pt>
    <dgm:pt modelId="{944A3870-C994-4E98-86B5-DF90D7AFA78C}" type="pres">
      <dgm:prSet presAssocID="{8C331164-ADA4-4977-B565-3E187AFCC36C}" presName="childText" presStyleLbl="conFgAcc1" presStyleIdx="0" presStyleCnt="1">
        <dgm:presLayoutVars>
          <dgm:bulletEnabled val="1"/>
        </dgm:presLayoutVars>
      </dgm:prSet>
      <dgm:spPr/>
    </dgm:pt>
  </dgm:ptLst>
  <dgm:cxnLst>
    <dgm:cxn modelId="{B7DE6A11-1DEA-4C04-9D45-1CA2AA9768A4}" srcId="{1144F6C8-8744-4961-95CD-97023C5CC0E1}" destId="{8C331164-ADA4-4977-B565-3E187AFCC36C}" srcOrd="0" destOrd="0" parTransId="{E01A71E7-084B-4FDD-8949-B931BADE66B9}" sibTransId="{E908B5C8-24F9-4448-91A2-F0D0EACC4A85}"/>
    <dgm:cxn modelId="{E43E811E-2DD7-4C94-AF1D-3F3DC09A0773}" type="presOf" srcId="{50589DDC-984B-48AC-B05C-97671A84C504}" destId="{944A3870-C994-4E98-86B5-DF90D7AFA78C}" srcOrd="0" destOrd="2" presId="urn:microsoft.com/office/officeart/2005/8/layout/list1"/>
    <dgm:cxn modelId="{73A33161-751E-4434-8C01-BAA9A61C050E}" srcId="{8C331164-ADA4-4977-B565-3E187AFCC36C}" destId="{B6717B29-A4B7-4C28-A7C6-EA6C3F6B74BF}" srcOrd="1" destOrd="0" parTransId="{511CC6D1-31F2-4390-B4CE-881E70F66CDE}" sibTransId="{9AEE2027-41FE-475B-A3B4-076815EAE219}"/>
    <dgm:cxn modelId="{21493D75-35A9-4D21-860A-1AAB1F2A6FB2}" type="presOf" srcId="{100709DA-0EEE-4153-B6E9-19D1C2B5EB91}" destId="{944A3870-C994-4E98-86B5-DF90D7AFA78C}" srcOrd="0" destOrd="0" presId="urn:microsoft.com/office/officeart/2005/8/layout/list1"/>
    <dgm:cxn modelId="{CC2B9A7C-73C4-4A6A-84ED-05AF9822250C}" type="presOf" srcId="{1144F6C8-8744-4961-95CD-97023C5CC0E1}" destId="{B86975DD-2D3A-418D-ADAD-5D308AB60B8E}" srcOrd="0" destOrd="0" presId="urn:microsoft.com/office/officeart/2005/8/layout/list1"/>
    <dgm:cxn modelId="{0731E1A7-0DD6-43AE-A207-0CF8A9DE0A76}" type="presOf" srcId="{B6717B29-A4B7-4C28-A7C6-EA6C3F6B74BF}" destId="{944A3870-C994-4E98-86B5-DF90D7AFA78C}" srcOrd="0" destOrd="1" presId="urn:microsoft.com/office/officeart/2005/8/layout/list1"/>
    <dgm:cxn modelId="{37515FB9-F4CB-4911-8A0D-0D329245BD1E}" type="presOf" srcId="{8C331164-ADA4-4977-B565-3E187AFCC36C}" destId="{EDFAFB3C-037C-41B6-8793-3B1204AA5F6A}" srcOrd="1" destOrd="0" presId="urn:microsoft.com/office/officeart/2005/8/layout/list1"/>
    <dgm:cxn modelId="{1453E1D8-9FDB-4BCD-847B-68E0447A28DB}" srcId="{8C331164-ADA4-4977-B565-3E187AFCC36C}" destId="{50589DDC-984B-48AC-B05C-97671A84C504}" srcOrd="2" destOrd="0" parTransId="{B4325AD6-1FC3-4712-AB7E-5B3DE8E2C3C7}" sibTransId="{0BE76B51-C992-4B93-A101-9DF9698DB0F1}"/>
    <dgm:cxn modelId="{C194DEEB-C939-45C3-B1DF-9FB4B2C1CC80}" type="presOf" srcId="{8C331164-ADA4-4977-B565-3E187AFCC36C}" destId="{16E39465-2852-485D-A1C0-EE511244F78B}" srcOrd="0" destOrd="0" presId="urn:microsoft.com/office/officeart/2005/8/layout/list1"/>
    <dgm:cxn modelId="{AAA569F1-8820-426C-92B5-40EF70917075}" srcId="{8C331164-ADA4-4977-B565-3E187AFCC36C}" destId="{100709DA-0EEE-4153-B6E9-19D1C2B5EB91}" srcOrd="0" destOrd="0" parTransId="{7B007BC3-A3D8-49BC-9993-592BDDBA2AF2}" sibTransId="{B6AD171E-53CB-40BA-B9AD-CFFFF4246F1A}"/>
    <dgm:cxn modelId="{8D7304C6-A7DA-4E8A-8536-EA1A7E82F056}" type="presParOf" srcId="{B86975DD-2D3A-418D-ADAD-5D308AB60B8E}" destId="{AE880030-D797-4AE8-AEEA-2D714B3CB877}" srcOrd="0" destOrd="0" presId="urn:microsoft.com/office/officeart/2005/8/layout/list1"/>
    <dgm:cxn modelId="{90B761EF-43E1-4C5A-9222-90670B1A9CE0}" type="presParOf" srcId="{AE880030-D797-4AE8-AEEA-2D714B3CB877}" destId="{16E39465-2852-485D-A1C0-EE511244F78B}" srcOrd="0" destOrd="0" presId="urn:microsoft.com/office/officeart/2005/8/layout/list1"/>
    <dgm:cxn modelId="{8036AE30-ACE4-40CF-9DD5-87353D5D58F7}" type="presParOf" srcId="{AE880030-D797-4AE8-AEEA-2D714B3CB877}" destId="{EDFAFB3C-037C-41B6-8793-3B1204AA5F6A}" srcOrd="1" destOrd="0" presId="urn:microsoft.com/office/officeart/2005/8/layout/list1"/>
    <dgm:cxn modelId="{2FFBB303-391B-431F-AB03-F4A43BA331FE}" type="presParOf" srcId="{B86975DD-2D3A-418D-ADAD-5D308AB60B8E}" destId="{71A1A6E5-6BA4-4902-8588-23ABA5AD3197}" srcOrd="1" destOrd="0" presId="urn:microsoft.com/office/officeart/2005/8/layout/list1"/>
    <dgm:cxn modelId="{B2C780BA-E02F-4BE6-8012-BE789760A59F}" type="presParOf" srcId="{B86975DD-2D3A-418D-ADAD-5D308AB60B8E}" destId="{944A3870-C994-4E98-86B5-DF90D7AFA78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CD96E-5AED-4E07-A6A3-31C57228CD4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3586D56-81D2-4BA6-9E37-AB4EF9621EBA}">
      <dgm:prSet/>
      <dgm:spPr/>
      <dgm:t>
        <a:bodyPr/>
        <a:lstStyle/>
        <a:p>
          <a:pPr>
            <a:lnSpc>
              <a:spcPct val="100000"/>
            </a:lnSpc>
            <a:defRPr b="1"/>
          </a:pPr>
          <a:r>
            <a:rPr lang="en-GB"/>
            <a:t>Challenges</a:t>
          </a:r>
          <a:endParaRPr lang="en-US"/>
        </a:p>
      </dgm:t>
    </dgm:pt>
    <dgm:pt modelId="{1CE72D57-4975-4698-AE0B-397BE14CA8A0}" type="parTrans" cxnId="{4AC61FCF-744A-4487-9222-AD685BF55105}">
      <dgm:prSet/>
      <dgm:spPr/>
      <dgm:t>
        <a:bodyPr/>
        <a:lstStyle/>
        <a:p>
          <a:endParaRPr lang="en-US"/>
        </a:p>
      </dgm:t>
    </dgm:pt>
    <dgm:pt modelId="{30E4748B-462F-4F6D-9B82-15E6C7E3E392}" type="sibTrans" cxnId="{4AC61FCF-744A-4487-9222-AD685BF55105}">
      <dgm:prSet/>
      <dgm:spPr/>
      <dgm:t>
        <a:bodyPr/>
        <a:lstStyle/>
        <a:p>
          <a:endParaRPr lang="en-US"/>
        </a:p>
      </dgm:t>
    </dgm:pt>
    <dgm:pt modelId="{A29C8AB9-D3DF-40E3-8FD7-AE2B50DCF8D5}">
      <dgm:prSet/>
      <dgm:spPr/>
      <dgm:t>
        <a:bodyPr/>
        <a:lstStyle/>
        <a:p>
          <a:pPr>
            <a:lnSpc>
              <a:spcPct val="100000"/>
            </a:lnSpc>
          </a:pPr>
          <a:r>
            <a:rPr lang="en-GB"/>
            <a:t>Requires a lot of bottom-up work</a:t>
          </a:r>
          <a:endParaRPr lang="en-US"/>
        </a:p>
      </dgm:t>
    </dgm:pt>
    <dgm:pt modelId="{E7F7436C-F862-4A4F-A280-C667658CA3B6}" type="parTrans" cxnId="{E6DDFB04-0199-424A-A133-2AF75157659C}">
      <dgm:prSet/>
      <dgm:spPr/>
      <dgm:t>
        <a:bodyPr/>
        <a:lstStyle/>
        <a:p>
          <a:endParaRPr lang="en-US"/>
        </a:p>
      </dgm:t>
    </dgm:pt>
    <dgm:pt modelId="{A1EBF0AF-F2DC-4A7C-839E-AC88872BEB9C}" type="sibTrans" cxnId="{E6DDFB04-0199-424A-A133-2AF75157659C}">
      <dgm:prSet/>
      <dgm:spPr/>
      <dgm:t>
        <a:bodyPr/>
        <a:lstStyle/>
        <a:p>
          <a:endParaRPr lang="en-US"/>
        </a:p>
      </dgm:t>
    </dgm:pt>
    <dgm:pt modelId="{C2BF0555-26DA-47D3-BB3B-2CB323B8FF4C}">
      <dgm:prSet/>
      <dgm:spPr/>
      <dgm:t>
        <a:bodyPr/>
        <a:lstStyle/>
        <a:p>
          <a:pPr>
            <a:lnSpc>
              <a:spcPct val="100000"/>
            </a:lnSpc>
            <a:defRPr b="1"/>
          </a:pPr>
          <a:r>
            <a:rPr lang="en-GB"/>
            <a:t>Improvements</a:t>
          </a:r>
          <a:endParaRPr lang="en-US"/>
        </a:p>
      </dgm:t>
    </dgm:pt>
    <dgm:pt modelId="{34112ACC-E0D9-4AE9-B21A-E1A8DC5C7544}" type="parTrans" cxnId="{296F9073-70AA-4D67-A50B-F22A838DC58F}">
      <dgm:prSet/>
      <dgm:spPr/>
      <dgm:t>
        <a:bodyPr/>
        <a:lstStyle/>
        <a:p>
          <a:endParaRPr lang="en-US"/>
        </a:p>
      </dgm:t>
    </dgm:pt>
    <dgm:pt modelId="{A2F924C1-A22B-494B-838B-761CF5F31D07}" type="sibTrans" cxnId="{296F9073-70AA-4D67-A50B-F22A838DC58F}">
      <dgm:prSet/>
      <dgm:spPr/>
      <dgm:t>
        <a:bodyPr/>
        <a:lstStyle/>
        <a:p>
          <a:endParaRPr lang="en-US"/>
        </a:p>
      </dgm:t>
    </dgm:pt>
    <dgm:pt modelId="{0CF8E71E-4905-423E-BC3F-77F79C7C6B06}">
      <dgm:prSet/>
      <dgm:spPr/>
      <dgm:t>
        <a:bodyPr/>
        <a:lstStyle/>
        <a:p>
          <a:pPr>
            <a:lnSpc>
              <a:spcPct val="100000"/>
            </a:lnSpc>
          </a:pPr>
          <a:r>
            <a:rPr lang="en-GB"/>
            <a:t>More holistic policy advice</a:t>
          </a:r>
          <a:endParaRPr lang="en-US"/>
        </a:p>
      </dgm:t>
    </dgm:pt>
    <dgm:pt modelId="{55772D82-4019-4FA6-9C57-94B47BF3EB52}" type="parTrans" cxnId="{83546235-3732-4116-95EF-91677270948C}">
      <dgm:prSet/>
      <dgm:spPr/>
      <dgm:t>
        <a:bodyPr/>
        <a:lstStyle/>
        <a:p>
          <a:endParaRPr lang="en-US"/>
        </a:p>
      </dgm:t>
    </dgm:pt>
    <dgm:pt modelId="{4D48005A-2939-439E-89DF-260FF29340BD}" type="sibTrans" cxnId="{83546235-3732-4116-95EF-91677270948C}">
      <dgm:prSet/>
      <dgm:spPr/>
      <dgm:t>
        <a:bodyPr/>
        <a:lstStyle/>
        <a:p>
          <a:endParaRPr lang="en-US"/>
        </a:p>
      </dgm:t>
    </dgm:pt>
    <dgm:pt modelId="{29B8E1AA-9ADC-45F5-A56B-86C4D33A2DD1}">
      <dgm:prSet/>
      <dgm:spPr/>
      <dgm:t>
        <a:bodyPr/>
        <a:lstStyle/>
        <a:p>
          <a:pPr>
            <a:lnSpc>
              <a:spcPct val="100000"/>
            </a:lnSpc>
          </a:pPr>
          <a:r>
            <a:rPr lang="en-GB"/>
            <a:t>More explicit debate between systemic change and implications for individual change</a:t>
          </a:r>
          <a:endParaRPr lang="en-US"/>
        </a:p>
      </dgm:t>
    </dgm:pt>
    <dgm:pt modelId="{7069FC45-9B6B-4013-8507-846888C02CEA}" type="parTrans" cxnId="{5694C92B-76FF-4FF9-BAE7-3C355AACBB8C}">
      <dgm:prSet/>
      <dgm:spPr/>
      <dgm:t>
        <a:bodyPr/>
        <a:lstStyle/>
        <a:p>
          <a:endParaRPr lang="en-US"/>
        </a:p>
      </dgm:t>
    </dgm:pt>
    <dgm:pt modelId="{7AE4A206-1068-4525-ABD8-89364FB0FA24}" type="sibTrans" cxnId="{5694C92B-76FF-4FF9-BAE7-3C355AACBB8C}">
      <dgm:prSet/>
      <dgm:spPr/>
      <dgm:t>
        <a:bodyPr/>
        <a:lstStyle/>
        <a:p>
          <a:endParaRPr lang="en-US"/>
        </a:p>
      </dgm:t>
    </dgm:pt>
    <dgm:pt modelId="{66F50C30-D143-43B4-83BF-FC3F3E9EB8D3}" type="pres">
      <dgm:prSet presAssocID="{17BCD96E-5AED-4E07-A6A3-31C57228CD43}" presName="root" presStyleCnt="0">
        <dgm:presLayoutVars>
          <dgm:dir/>
          <dgm:resizeHandles val="exact"/>
        </dgm:presLayoutVars>
      </dgm:prSet>
      <dgm:spPr/>
    </dgm:pt>
    <dgm:pt modelId="{6416A48C-A735-4E0C-BDFF-32213AC1E967}" type="pres">
      <dgm:prSet presAssocID="{73586D56-81D2-4BA6-9E37-AB4EF9621EBA}" presName="compNode" presStyleCnt="0"/>
      <dgm:spPr/>
    </dgm:pt>
    <dgm:pt modelId="{EA1F2D09-BBE7-4980-9623-FABF528F5D53}" type="pres">
      <dgm:prSet presAssocID="{73586D56-81D2-4BA6-9E37-AB4EF9621E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urdle with solid fill"/>
        </a:ext>
      </dgm:extLst>
    </dgm:pt>
    <dgm:pt modelId="{DF9FCEE9-34D1-44DA-BB22-BEBF51B8EDD9}" type="pres">
      <dgm:prSet presAssocID="{73586D56-81D2-4BA6-9E37-AB4EF9621EBA}" presName="iconSpace" presStyleCnt="0"/>
      <dgm:spPr/>
    </dgm:pt>
    <dgm:pt modelId="{75FD3EC3-3A54-470A-BA04-44126E50DF70}" type="pres">
      <dgm:prSet presAssocID="{73586D56-81D2-4BA6-9E37-AB4EF9621EBA}" presName="parTx" presStyleLbl="revTx" presStyleIdx="0" presStyleCnt="4">
        <dgm:presLayoutVars>
          <dgm:chMax val="0"/>
          <dgm:chPref val="0"/>
        </dgm:presLayoutVars>
      </dgm:prSet>
      <dgm:spPr/>
    </dgm:pt>
    <dgm:pt modelId="{729F6E0D-9FD6-4D55-A255-218A91ED57B0}" type="pres">
      <dgm:prSet presAssocID="{73586D56-81D2-4BA6-9E37-AB4EF9621EBA}" presName="txSpace" presStyleCnt="0"/>
      <dgm:spPr/>
    </dgm:pt>
    <dgm:pt modelId="{BA6E2790-945A-48B7-8717-2D7C7681ED71}" type="pres">
      <dgm:prSet presAssocID="{73586D56-81D2-4BA6-9E37-AB4EF9621EBA}" presName="desTx" presStyleLbl="revTx" presStyleIdx="1" presStyleCnt="4">
        <dgm:presLayoutVars/>
      </dgm:prSet>
      <dgm:spPr/>
    </dgm:pt>
    <dgm:pt modelId="{10BF4C6C-5E43-4DA2-8B28-7EDC1E10A53C}" type="pres">
      <dgm:prSet presAssocID="{30E4748B-462F-4F6D-9B82-15E6C7E3E392}" presName="sibTrans" presStyleCnt="0"/>
      <dgm:spPr/>
    </dgm:pt>
    <dgm:pt modelId="{8EC03BF9-F872-4E4C-A9E4-A8B18B590536}" type="pres">
      <dgm:prSet presAssocID="{C2BF0555-26DA-47D3-BB3B-2CB323B8FF4C}" presName="compNode" presStyleCnt="0"/>
      <dgm:spPr/>
    </dgm:pt>
    <dgm:pt modelId="{4CE61663-F842-4ACA-8F66-4E21D18A6D88}" type="pres">
      <dgm:prSet presAssocID="{C2BF0555-26DA-47D3-BB3B-2CB323B8FF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BEFB7292-61E8-4619-ABA6-9B7408B018F8}" type="pres">
      <dgm:prSet presAssocID="{C2BF0555-26DA-47D3-BB3B-2CB323B8FF4C}" presName="iconSpace" presStyleCnt="0"/>
      <dgm:spPr/>
    </dgm:pt>
    <dgm:pt modelId="{A61820C5-17C8-4687-80DC-1D1756ACE3F1}" type="pres">
      <dgm:prSet presAssocID="{C2BF0555-26DA-47D3-BB3B-2CB323B8FF4C}" presName="parTx" presStyleLbl="revTx" presStyleIdx="2" presStyleCnt="4">
        <dgm:presLayoutVars>
          <dgm:chMax val="0"/>
          <dgm:chPref val="0"/>
        </dgm:presLayoutVars>
      </dgm:prSet>
      <dgm:spPr/>
    </dgm:pt>
    <dgm:pt modelId="{A11C092F-1A21-4A0A-8FDB-00BDA9FCA15F}" type="pres">
      <dgm:prSet presAssocID="{C2BF0555-26DA-47D3-BB3B-2CB323B8FF4C}" presName="txSpace" presStyleCnt="0"/>
      <dgm:spPr/>
    </dgm:pt>
    <dgm:pt modelId="{0E43E002-A4E6-4782-8797-991DFB9054B2}" type="pres">
      <dgm:prSet presAssocID="{C2BF0555-26DA-47D3-BB3B-2CB323B8FF4C}" presName="desTx" presStyleLbl="revTx" presStyleIdx="3" presStyleCnt="4">
        <dgm:presLayoutVars/>
      </dgm:prSet>
      <dgm:spPr/>
    </dgm:pt>
  </dgm:ptLst>
  <dgm:cxnLst>
    <dgm:cxn modelId="{E6DDFB04-0199-424A-A133-2AF75157659C}" srcId="{73586D56-81D2-4BA6-9E37-AB4EF9621EBA}" destId="{A29C8AB9-D3DF-40E3-8FD7-AE2B50DCF8D5}" srcOrd="0" destOrd="0" parTransId="{E7F7436C-F862-4A4F-A280-C667658CA3B6}" sibTransId="{A1EBF0AF-F2DC-4A7C-839E-AC88872BEB9C}"/>
    <dgm:cxn modelId="{5694C92B-76FF-4FF9-BAE7-3C355AACBB8C}" srcId="{C2BF0555-26DA-47D3-BB3B-2CB323B8FF4C}" destId="{29B8E1AA-9ADC-45F5-A56B-86C4D33A2DD1}" srcOrd="1" destOrd="0" parTransId="{7069FC45-9B6B-4013-8507-846888C02CEA}" sibTransId="{7AE4A206-1068-4525-ABD8-89364FB0FA24}"/>
    <dgm:cxn modelId="{8D669F33-3BF4-4060-ABFB-D12430AF00C0}" type="presOf" srcId="{0CF8E71E-4905-423E-BC3F-77F79C7C6B06}" destId="{0E43E002-A4E6-4782-8797-991DFB9054B2}" srcOrd="0" destOrd="0" presId="urn:microsoft.com/office/officeart/2018/2/layout/IconLabelDescriptionList"/>
    <dgm:cxn modelId="{E444E633-374C-47FC-AE59-FE4FADC09618}" type="presOf" srcId="{C2BF0555-26DA-47D3-BB3B-2CB323B8FF4C}" destId="{A61820C5-17C8-4687-80DC-1D1756ACE3F1}" srcOrd="0" destOrd="0" presId="urn:microsoft.com/office/officeart/2018/2/layout/IconLabelDescriptionList"/>
    <dgm:cxn modelId="{83546235-3732-4116-95EF-91677270948C}" srcId="{C2BF0555-26DA-47D3-BB3B-2CB323B8FF4C}" destId="{0CF8E71E-4905-423E-BC3F-77F79C7C6B06}" srcOrd="0" destOrd="0" parTransId="{55772D82-4019-4FA6-9C57-94B47BF3EB52}" sibTransId="{4D48005A-2939-439E-89DF-260FF29340BD}"/>
    <dgm:cxn modelId="{296F9073-70AA-4D67-A50B-F22A838DC58F}" srcId="{17BCD96E-5AED-4E07-A6A3-31C57228CD43}" destId="{C2BF0555-26DA-47D3-BB3B-2CB323B8FF4C}" srcOrd="1" destOrd="0" parTransId="{34112ACC-E0D9-4AE9-B21A-E1A8DC5C7544}" sibTransId="{A2F924C1-A22B-494B-838B-761CF5F31D07}"/>
    <dgm:cxn modelId="{A4D3BC7C-3BF5-4623-96AE-19BE4FF5DE28}" type="presOf" srcId="{29B8E1AA-9ADC-45F5-A56B-86C4D33A2DD1}" destId="{0E43E002-A4E6-4782-8797-991DFB9054B2}" srcOrd="0" destOrd="1" presId="urn:microsoft.com/office/officeart/2018/2/layout/IconLabelDescriptionList"/>
    <dgm:cxn modelId="{E69F157E-8410-4ABE-8C03-D148BB77FBB0}" type="presOf" srcId="{A29C8AB9-D3DF-40E3-8FD7-AE2B50DCF8D5}" destId="{BA6E2790-945A-48B7-8717-2D7C7681ED71}" srcOrd="0" destOrd="0" presId="urn:microsoft.com/office/officeart/2018/2/layout/IconLabelDescriptionList"/>
    <dgm:cxn modelId="{21D644A8-FE05-4D6B-9401-2DB41CE2D5D3}" type="presOf" srcId="{73586D56-81D2-4BA6-9E37-AB4EF9621EBA}" destId="{75FD3EC3-3A54-470A-BA04-44126E50DF70}" srcOrd="0" destOrd="0" presId="urn:microsoft.com/office/officeart/2018/2/layout/IconLabelDescriptionList"/>
    <dgm:cxn modelId="{4AC61FCF-744A-4487-9222-AD685BF55105}" srcId="{17BCD96E-5AED-4E07-A6A3-31C57228CD43}" destId="{73586D56-81D2-4BA6-9E37-AB4EF9621EBA}" srcOrd="0" destOrd="0" parTransId="{1CE72D57-4975-4698-AE0B-397BE14CA8A0}" sibTransId="{30E4748B-462F-4F6D-9B82-15E6C7E3E392}"/>
    <dgm:cxn modelId="{DD2F3AE6-C878-4D74-87F7-DFCC033F0417}" type="presOf" srcId="{17BCD96E-5AED-4E07-A6A3-31C57228CD43}" destId="{66F50C30-D143-43B4-83BF-FC3F3E9EB8D3}" srcOrd="0" destOrd="0" presId="urn:microsoft.com/office/officeart/2018/2/layout/IconLabelDescriptionList"/>
    <dgm:cxn modelId="{E21CD31D-55F4-4935-ABD6-DC11F7B76904}" type="presParOf" srcId="{66F50C30-D143-43B4-83BF-FC3F3E9EB8D3}" destId="{6416A48C-A735-4E0C-BDFF-32213AC1E967}" srcOrd="0" destOrd="0" presId="urn:microsoft.com/office/officeart/2018/2/layout/IconLabelDescriptionList"/>
    <dgm:cxn modelId="{F291E0BC-4D6B-4996-AF49-D667CC6453C0}" type="presParOf" srcId="{6416A48C-A735-4E0C-BDFF-32213AC1E967}" destId="{EA1F2D09-BBE7-4980-9623-FABF528F5D53}" srcOrd="0" destOrd="0" presId="urn:microsoft.com/office/officeart/2018/2/layout/IconLabelDescriptionList"/>
    <dgm:cxn modelId="{D3C0463D-48F6-4008-BA0D-7C520600159D}" type="presParOf" srcId="{6416A48C-A735-4E0C-BDFF-32213AC1E967}" destId="{DF9FCEE9-34D1-44DA-BB22-BEBF51B8EDD9}" srcOrd="1" destOrd="0" presId="urn:microsoft.com/office/officeart/2018/2/layout/IconLabelDescriptionList"/>
    <dgm:cxn modelId="{50289736-F98D-421C-8754-A2DF9E07F9B8}" type="presParOf" srcId="{6416A48C-A735-4E0C-BDFF-32213AC1E967}" destId="{75FD3EC3-3A54-470A-BA04-44126E50DF70}" srcOrd="2" destOrd="0" presId="urn:microsoft.com/office/officeart/2018/2/layout/IconLabelDescriptionList"/>
    <dgm:cxn modelId="{22651ABF-BF3E-4CCB-AC9B-8F18B2BB429D}" type="presParOf" srcId="{6416A48C-A735-4E0C-BDFF-32213AC1E967}" destId="{729F6E0D-9FD6-4D55-A255-218A91ED57B0}" srcOrd="3" destOrd="0" presId="urn:microsoft.com/office/officeart/2018/2/layout/IconLabelDescriptionList"/>
    <dgm:cxn modelId="{5A3B504D-CA6F-4B6A-93BE-EDE28C92B2A5}" type="presParOf" srcId="{6416A48C-A735-4E0C-BDFF-32213AC1E967}" destId="{BA6E2790-945A-48B7-8717-2D7C7681ED71}" srcOrd="4" destOrd="0" presId="urn:microsoft.com/office/officeart/2018/2/layout/IconLabelDescriptionList"/>
    <dgm:cxn modelId="{B7C7174A-B2B1-4AC5-AABC-A3EC076B9343}" type="presParOf" srcId="{66F50C30-D143-43B4-83BF-FC3F3E9EB8D3}" destId="{10BF4C6C-5E43-4DA2-8B28-7EDC1E10A53C}" srcOrd="1" destOrd="0" presId="urn:microsoft.com/office/officeart/2018/2/layout/IconLabelDescriptionList"/>
    <dgm:cxn modelId="{BA41802E-4BFE-4FD9-AD46-C3DB0AF06355}" type="presParOf" srcId="{66F50C30-D143-43B4-83BF-FC3F3E9EB8D3}" destId="{8EC03BF9-F872-4E4C-A9E4-A8B18B590536}" srcOrd="2" destOrd="0" presId="urn:microsoft.com/office/officeart/2018/2/layout/IconLabelDescriptionList"/>
    <dgm:cxn modelId="{6F2C404B-4C62-4867-A4FB-0E3C8EA049E5}" type="presParOf" srcId="{8EC03BF9-F872-4E4C-A9E4-A8B18B590536}" destId="{4CE61663-F842-4ACA-8F66-4E21D18A6D88}" srcOrd="0" destOrd="0" presId="urn:microsoft.com/office/officeart/2018/2/layout/IconLabelDescriptionList"/>
    <dgm:cxn modelId="{87AB07C6-9F82-4C7B-AF30-F0D0B79E0A1D}" type="presParOf" srcId="{8EC03BF9-F872-4E4C-A9E4-A8B18B590536}" destId="{BEFB7292-61E8-4619-ABA6-9B7408B018F8}" srcOrd="1" destOrd="0" presId="urn:microsoft.com/office/officeart/2018/2/layout/IconLabelDescriptionList"/>
    <dgm:cxn modelId="{E47DD5BC-7D18-40BF-A44B-EC4E4B8BC361}" type="presParOf" srcId="{8EC03BF9-F872-4E4C-A9E4-A8B18B590536}" destId="{A61820C5-17C8-4687-80DC-1D1756ACE3F1}" srcOrd="2" destOrd="0" presId="urn:microsoft.com/office/officeart/2018/2/layout/IconLabelDescriptionList"/>
    <dgm:cxn modelId="{D4FB7AC5-4905-44B2-905C-2E5AC74AD698}" type="presParOf" srcId="{8EC03BF9-F872-4E4C-A9E4-A8B18B590536}" destId="{A11C092F-1A21-4A0A-8FDB-00BDA9FCA15F}" srcOrd="3" destOrd="0" presId="urn:microsoft.com/office/officeart/2018/2/layout/IconLabelDescriptionList"/>
    <dgm:cxn modelId="{D3C0EC1C-927C-4715-9E69-EA840B543D04}" type="presParOf" srcId="{8EC03BF9-F872-4E4C-A9E4-A8B18B590536}" destId="{0E43E002-A4E6-4782-8797-991DFB9054B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A3870-C994-4E98-86B5-DF90D7AFA78C}">
      <dsp:nvSpPr>
        <dsp:cNvPr id="0" name=""/>
        <dsp:cNvSpPr/>
      </dsp:nvSpPr>
      <dsp:spPr>
        <a:xfrm>
          <a:off x="0" y="458130"/>
          <a:ext cx="11496675" cy="2244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270" tIns="520700" rIns="89227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 moment to assess impacts of observed large-scale change in demand</a:t>
          </a:r>
          <a:endParaRPr lang="en-AT" sz="2500" kern="1200" dirty="0"/>
        </a:p>
        <a:p>
          <a:pPr marL="228600" lvl="1" indent="-228600" algn="l" defTabSz="1111250">
            <a:lnSpc>
              <a:spcPct val="90000"/>
            </a:lnSpc>
            <a:spcBef>
              <a:spcPct val="0"/>
            </a:spcBef>
            <a:spcAft>
              <a:spcPct val="15000"/>
            </a:spcAft>
            <a:buChar char="•"/>
          </a:pPr>
          <a:r>
            <a:rPr lang="en-US" sz="2500" kern="1200"/>
            <a:t>What if activity changes persist?</a:t>
          </a:r>
          <a:endParaRPr lang="en-AT" sz="2500" kern="1200"/>
        </a:p>
        <a:p>
          <a:pPr marL="228600" lvl="1" indent="-228600" algn="l" defTabSz="1111250">
            <a:lnSpc>
              <a:spcPct val="90000"/>
            </a:lnSpc>
            <a:spcBef>
              <a:spcPct val="0"/>
            </a:spcBef>
            <a:spcAft>
              <a:spcPct val="15000"/>
            </a:spcAft>
            <a:buChar char="•"/>
          </a:pPr>
          <a:r>
            <a:rPr lang="en-US" sz="2500" kern="1200"/>
            <a:t>“How large are the benefits for climate mitigation if a low energy demand recovery is pursued?”</a:t>
          </a:r>
          <a:endParaRPr lang="en-AT" sz="2500" kern="1200"/>
        </a:p>
      </dsp:txBody>
      <dsp:txXfrm>
        <a:off x="0" y="458130"/>
        <a:ext cx="11496675" cy="2244375"/>
      </dsp:txXfrm>
    </dsp:sp>
    <dsp:sp modelId="{EDFAFB3C-037C-41B6-8793-3B1204AA5F6A}">
      <dsp:nvSpPr>
        <dsp:cNvPr id="0" name=""/>
        <dsp:cNvSpPr/>
      </dsp:nvSpPr>
      <dsp:spPr>
        <a:xfrm>
          <a:off x="574833" y="89130"/>
          <a:ext cx="8047672"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183" tIns="0" rIns="304183" bIns="0" numCol="1" spcCol="1270" anchor="ctr" anchorCtr="0">
          <a:noAutofit/>
        </a:bodyPr>
        <a:lstStyle/>
        <a:p>
          <a:pPr marL="0" lvl="0" indent="0" algn="l" defTabSz="1111250">
            <a:lnSpc>
              <a:spcPct val="90000"/>
            </a:lnSpc>
            <a:spcBef>
              <a:spcPct val="0"/>
            </a:spcBef>
            <a:spcAft>
              <a:spcPct val="35000"/>
            </a:spcAft>
            <a:buNone/>
          </a:pPr>
          <a:r>
            <a:rPr lang="en-US" sz="2500" kern="1200"/>
            <a:t>Research question.</a:t>
          </a:r>
          <a:endParaRPr lang="en-AT" sz="2500" kern="1200"/>
        </a:p>
      </dsp:txBody>
      <dsp:txXfrm>
        <a:off x="610859" y="125156"/>
        <a:ext cx="7975620"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F2D09-BBE7-4980-9623-FABF528F5D53}">
      <dsp:nvSpPr>
        <dsp:cNvPr id="0" name=""/>
        <dsp:cNvSpPr/>
      </dsp:nvSpPr>
      <dsp:spPr>
        <a:xfrm>
          <a:off x="1050337" y="45296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D3EC3-3A54-470A-BA04-44126E50DF70}">
      <dsp:nvSpPr>
        <dsp:cNvPr id="0" name=""/>
        <dsp:cNvSpPr/>
      </dsp:nvSpPr>
      <dsp:spPr>
        <a:xfrm>
          <a:off x="1050337" y="21054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GB" sz="3600" kern="1200"/>
            <a:t>Challenges</a:t>
          </a:r>
          <a:endParaRPr lang="en-US" sz="3600" kern="1200"/>
        </a:p>
      </dsp:txBody>
      <dsp:txXfrm>
        <a:off x="1050337" y="2105470"/>
        <a:ext cx="4320000" cy="648000"/>
      </dsp:txXfrm>
    </dsp:sp>
    <dsp:sp modelId="{BA6E2790-945A-48B7-8717-2D7C7681ED71}">
      <dsp:nvSpPr>
        <dsp:cNvPr id="0" name=""/>
        <dsp:cNvSpPr/>
      </dsp:nvSpPr>
      <dsp:spPr>
        <a:xfrm>
          <a:off x="1050337" y="2818822"/>
          <a:ext cx="4320000" cy="901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a:t>Requires a lot of bottom-up work</a:t>
          </a:r>
          <a:endParaRPr lang="en-US" sz="1700" kern="1200"/>
        </a:p>
      </dsp:txBody>
      <dsp:txXfrm>
        <a:off x="1050337" y="2818822"/>
        <a:ext cx="4320000" cy="901752"/>
      </dsp:txXfrm>
    </dsp:sp>
    <dsp:sp modelId="{4CE61663-F842-4ACA-8F66-4E21D18A6D88}">
      <dsp:nvSpPr>
        <dsp:cNvPr id="0" name=""/>
        <dsp:cNvSpPr/>
      </dsp:nvSpPr>
      <dsp:spPr>
        <a:xfrm>
          <a:off x="6126337" y="45296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1820C5-17C8-4687-80DC-1D1756ACE3F1}">
      <dsp:nvSpPr>
        <dsp:cNvPr id="0" name=""/>
        <dsp:cNvSpPr/>
      </dsp:nvSpPr>
      <dsp:spPr>
        <a:xfrm>
          <a:off x="6126337" y="21054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GB" sz="3600" kern="1200"/>
            <a:t>Improvements</a:t>
          </a:r>
          <a:endParaRPr lang="en-US" sz="3600" kern="1200"/>
        </a:p>
      </dsp:txBody>
      <dsp:txXfrm>
        <a:off x="6126337" y="2105470"/>
        <a:ext cx="4320000" cy="648000"/>
      </dsp:txXfrm>
    </dsp:sp>
    <dsp:sp modelId="{0E43E002-A4E6-4782-8797-991DFB9054B2}">
      <dsp:nvSpPr>
        <dsp:cNvPr id="0" name=""/>
        <dsp:cNvSpPr/>
      </dsp:nvSpPr>
      <dsp:spPr>
        <a:xfrm>
          <a:off x="6126337" y="2818822"/>
          <a:ext cx="4320000" cy="901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a:t>More holistic policy advice</a:t>
          </a:r>
          <a:endParaRPr lang="en-US" sz="1700" kern="1200"/>
        </a:p>
        <a:p>
          <a:pPr marL="0" lvl="0" indent="0" algn="l" defTabSz="755650">
            <a:lnSpc>
              <a:spcPct val="100000"/>
            </a:lnSpc>
            <a:spcBef>
              <a:spcPct val="0"/>
            </a:spcBef>
            <a:spcAft>
              <a:spcPct val="35000"/>
            </a:spcAft>
            <a:buNone/>
          </a:pPr>
          <a:r>
            <a:rPr lang="en-GB" sz="1700" kern="1200"/>
            <a:t>More explicit debate between systemic change and implications for individual change</a:t>
          </a:r>
          <a:endParaRPr lang="en-US" sz="1700" kern="1200"/>
        </a:p>
      </dsp:txBody>
      <dsp:txXfrm>
        <a:off x="6126337" y="2818822"/>
        <a:ext cx="4320000" cy="9017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7T15:42:25.7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07:13:18.8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8089 1250,'-24'-21,"14"10,-75-64,-167-111,-114-32,154 105,-5 9,-5 10,-3 10,-4 10,-401-76,273 97,-3 15,-1 16,-1 16,1 15,-591 93,696-55,-401 128,468-108,3 7,-296 166,381-179,2 4,4 5,-94 87,131-102,3 3,2 2,3 2,2 3,-57 103,64-86,5 2,2 1,5 2,3 1,5 0,3 2,-11 156,23-94,6 1,8-1,48 277,-13-234,8-2,8-2,9-4,7-2,9-4,8-3,7-5,183 242,-124-215,8-8,9-7,8-7,7-9,8-9,279 174,-148-138,8-15,8-15,7-15,488 140,-472-192,4-16,3-16,3-17,391 2,-356-51,-1-18,-1-18,625-134,-266-43,-599 150,-3-8,209-119,-292 140,-2-5,-3-2,108-100,-150 119,-2-1,-1-2,-2-1,-2-1,-2-2,-2-1,-2-2,21-53,-28 51,-3-2,-1 0,-3-1,-2 0,-2 0,-1-59,-6 37,-4 1,-3-1,-31-132,0 70,-7 3,-5 1,-6 3,-87-146,-202-266,-38 37,7 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07:13:24.8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3,'15'1,"0"1,0 1,0 0,25 9,16 3,71 9,219 13,139-26,-413-10,1458-69,-1065 37,1763 19,-2216 12,1897 47,-332-65,-1419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07:14:24.2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3800 1470,'-27'-28,"-167"-251,-21-26,153 233,-4 4,-2 2,-4 3,-2 3,-2 4,-3 3,-2 4,-2 3,-114-45,72 41,-2 6,-2 6,-1 5,-162-20,214 45,0 2,0 4,-1 4,1 3,0 3,0 4,1 3,-121 40,138-33,2 3,1 2,1 2,1 3,2 2,2 3,1 2,1 2,3 2,-62 74,86-89,1 2,1 0,2 1,-20 47,-36 135,62-171,1 1,3 0,2 1,-1 54,6-38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07:14:25.3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17,'8'15,"12"46,-11-30,2 0,1-1,30 54,-37-76,0 0,1-1,0 1,0-1,1 0,0-1,0 0,0 0,1 0,0-1,0 0,1 0,-1-1,1 0,0-1,0 0,0 0,11 1,3-2,1-1,-1 0,1-2,-1-1,0 0,1-2,-1-1,0-1,-1 0,0-2,0-1,0 0,-1-2,22-15,0-2,-1-2,-1-2,-2-1,-1-2,44-55,-48 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E85E-47D4-42E4-9AD5-D802D2EFC744}" type="datetimeFigureOut">
              <a:rPr lang="en-AT" smtClean="0"/>
              <a:t>06/25/2022</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1E613-7EA1-4385-967F-84114D58CD15}" type="slidenum">
              <a:rPr lang="en-AT" smtClean="0"/>
              <a:t>‹#›</a:t>
            </a:fld>
            <a:endParaRPr lang="en-AT"/>
          </a:p>
        </p:txBody>
      </p:sp>
    </p:spTree>
    <p:extLst>
      <p:ext uri="{BB962C8B-B14F-4D97-AF65-F5344CB8AC3E}">
        <p14:creationId xmlns:p14="http://schemas.microsoft.com/office/powerpoint/2010/main" val="62037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having us, and inviting us to speak, we are very happy and </a:t>
            </a:r>
            <a:r>
              <a:rPr lang="en-US" dirty="0" err="1"/>
              <a:t>honoured</a:t>
            </a:r>
            <a:r>
              <a:rPr lang="en-US" dirty="0"/>
              <a:t> to be presenting our work here.</a:t>
            </a:r>
          </a:p>
          <a:p>
            <a:endParaRPr lang="en-US" dirty="0"/>
          </a:p>
          <a:p>
            <a:r>
              <a:rPr lang="en-US" dirty="0"/>
              <a:t>Adriano and I will be talking about our exploration of “what implications there could be for reaching climate goals if some of the activity changes seen during the pandemic would persist.”</a:t>
            </a:r>
          </a:p>
          <a:p>
            <a:r>
              <a:rPr lang="en-US" dirty="0"/>
              <a:t>For this, we have done an integrated analysis of the shock and recovery of energy demand. </a:t>
            </a:r>
            <a:endParaRPr lang="en-AT" dirty="0"/>
          </a:p>
        </p:txBody>
      </p:sp>
      <p:sp>
        <p:nvSpPr>
          <p:cNvPr id="4" name="Slide Number Placeholder 3"/>
          <p:cNvSpPr>
            <a:spLocks noGrp="1"/>
          </p:cNvSpPr>
          <p:nvPr>
            <p:ph type="sldNum" sz="quarter" idx="5"/>
          </p:nvPr>
        </p:nvSpPr>
        <p:spPr/>
        <p:txBody>
          <a:bodyPr/>
          <a:lstStyle/>
          <a:p>
            <a:fld id="{5C61E613-7EA1-4385-967F-84114D58CD15}" type="slidenum">
              <a:rPr lang="en-AT" smtClean="0"/>
              <a:t>1</a:t>
            </a:fld>
            <a:endParaRPr lang="en-AT"/>
          </a:p>
        </p:txBody>
      </p:sp>
    </p:spTree>
    <p:extLst>
      <p:ext uri="{BB962C8B-B14F-4D97-AF65-F5344CB8AC3E}">
        <p14:creationId xmlns:p14="http://schemas.microsoft.com/office/powerpoint/2010/main" val="394595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US" sz="1200" i="1">
                <a:solidFill>
                  <a:srgbClr val="52873E"/>
                </a:solidFill>
              </a:rPr>
              <a:t>Large reduction in commuting and long-distance trips, promoted alternative transport</a:t>
            </a:r>
          </a:p>
          <a:p>
            <a:pPr>
              <a:lnSpc>
                <a:spcPts val="1600"/>
              </a:lnSpc>
            </a:pPr>
            <a:endParaRPr lang="en-US" sz="1200" i="1">
              <a:solidFill>
                <a:srgbClr val="52873E"/>
              </a:solidFill>
            </a:endParaRPr>
          </a:p>
          <a:p>
            <a:pPr>
              <a:lnSpc>
                <a:spcPts val="1500"/>
              </a:lnSpc>
            </a:pPr>
            <a:r>
              <a:rPr lang="en-US" sz="1200" i="1">
                <a:solidFill>
                  <a:srgbClr val="52873E"/>
                </a:solidFill>
              </a:rPr>
              <a:t>Intensification of teleworking, while reductions in work floor space</a:t>
            </a:r>
          </a:p>
          <a:p>
            <a:pPr>
              <a:lnSpc>
                <a:spcPts val="1500"/>
              </a:lnSpc>
            </a:pPr>
            <a:endParaRPr lang="en-US" sz="1200" i="1">
              <a:solidFill>
                <a:srgbClr val="52873E"/>
              </a:solidFill>
            </a:endParaRPr>
          </a:p>
          <a:p>
            <a:pPr>
              <a:lnSpc>
                <a:spcPts val="1500"/>
              </a:lnSpc>
            </a:pPr>
            <a:r>
              <a:rPr lang="en-US" sz="1200" i="1">
                <a:solidFill>
                  <a:srgbClr val="52873E"/>
                </a:solidFill>
              </a:rPr>
              <a:t>Repurposing in production </a:t>
            </a:r>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12</a:t>
            </a:fld>
            <a:endParaRPr lang="en-AT"/>
          </a:p>
        </p:txBody>
      </p:sp>
    </p:spTree>
    <p:extLst>
      <p:ext uri="{BB962C8B-B14F-4D97-AF65-F5344CB8AC3E}">
        <p14:creationId xmlns:p14="http://schemas.microsoft.com/office/powerpoint/2010/main" val="119034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PLC energy demand pathways</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13</a:t>
            </a:fld>
            <a:endParaRPr lang="en-AT"/>
          </a:p>
        </p:txBody>
      </p:sp>
    </p:spTree>
    <p:extLst>
      <p:ext uri="{BB962C8B-B14F-4D97-AF65-F5344CB8AC3E}">
        <p14:creationId xmlns:p14="http://schemas.microsoft.com/office/powerpoint/2010/main" val="87517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major sources, WB and IMF. Which provide drop in 2020 and expected recovery. We define multiple recovery pathways ~ f( time for recovery, recovery rate), coupled with each energy uncertainty scenario define the grey area</a:t>
            </a:r>
          </a:p>
        </p:txBody>
      </p:sp>
      <p:sp>
        <p:nvSpPr>
          <p:cNvPr id="4" name="Slide Number Placeholder 3"/>
          <p:cNvSpPr>
            <a:spLocks noGrp="1"/>
          </p:cNvSpPr>
          <p:nvPr>
            <p:ph type="sldNum" sz="quarter" idx="5"/>
          </p:nvPr>
        </p:nvSpPr>
        <p:spPr/>
        <p:txBody>
          <a:bodyPr/>
          <a:lstStyle/>
          <a:p>
            <a:fld id="{5C61E613-7EA1-4385-967F-84114D58CD15}" type="slidenum">
              <a:rPr lang="en-AT" smtClean="0"/>
              <a:t>14</a:t>
            </a:fld>
            <a:endParaRPr lang="en-AT"/>
          </a:p>
        </p:txBody>
      </p:sp>
    </p:spTree>
    <p:extLst>
      <p:ext uri="{BB962C8B-B14F-4D97-AF65-F5344CB8AC3E}">
        <p14:creationId xmlns:p14="http://schemas.microsoft.com/office/powerpoint/2010/main" val="294707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15</a:t>
            </a:fld>
            <a:endParaRPr lang="en-AT"/>
          </a:p>
        </p:txBody>
      </p:sp>
    </p:spTree>
    <p:extLst>
      <p:ext uri="{BB962C8B-B14F-4D97-AF65-F5344CB8AC3E}">
        <p14:creationId xmlns:p14="http://schemas.microsoft.com/office/powerpoint/2010/main" val="306552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Jarmo: so now we are going to focus </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16</a:t>
            </a:fld>
            <a:endParaRPr lang="en-AT"/>
          </a:p>
        </p:txBody>
      </p:sp>
    </p:spTree>
    <p:extLst>
      <p:ext uri="{BB962C8B-B14F-4D97-AF65-F5344CB8AC3E}">
        <p14:creationId xmlns:p14="http://schemas.microsoft.com/office/powerpoint/2010/main" val="424551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this presentation, we focus here first on the green push scenario, which comes with the strongest reduction in energy demand. </a:t>
            </a:r>
          </a:p>
          <a:p>
            <a:r>
              <a:rPr lang="en-US">
                <a:cs typeface="Calibri"/>
              </a:rPr>
              <a:t>We compare it to Restore (the zero line in the plot), a situation where everything (in the energy system) goes back to the pre-pandemic normal.</a:t>
            </a:r>
          </a:p>
          <a:p>
            <a:endParaRPr lang="en-US">
              <a:cs typeface="Calibri"/>
            </a:endParaRPr>
          </a:p>
          <a:p>
            <a:r>
              <a:rPr lang="en-US">
                <a:cs typeface="Calibri"/>
              </a:rPr>
              <a:t>We find noticeable differences in the </a:t>
            </a:r>
            <a:r>
              <a:rPr lang="en-US" i="1">
                <a:cs typeface="Calibri"/>
              </a:rPr>
              <a:t>speed of decarbonization after the recovery period (</a:t>
            </a:r>
            <a:r>
              <a:rPr lang="en-US" sz="1200">
                <a:effectLst/>
                <a:latin typeface="Times New Roman" panose="02020603050405020304" pitchFamily="18" charset="0"/>
                <a:ea typeface="Times New Roman" panose="02020603050405020304" pitchFamily="18" charset="0"/>
              </a:rPr>
              <a:t>post-recovery decarbonization pace in 2025-2040</a:t>
            </a:r>
            <a:r>
              <a:rPr lang="en-US" i="1">
                <a:cs typeface="Calibri"/>
              </a:rPr>
              <a:t>).</a:t>
            </a:r>
          </a:p>
          <a:p>
            <a:r>
              <a:rPr lang="en-US" i="0" u="none">
                <a:cs typeface="Calibri"/>
              </a:rPr>
              <a:t>Here, an example for transport, where the speed of decarbonization is between 5 and 10% lower under green push than it is under restoring back to normal.</a:t>
            </a:r>
          </a:p>
          <a:p>
            <a:endParaRPr lang="en-US">
              <a:cs typeface="Calibri"/>
            </a:endParaRPr>
          </a:p>
        </p:txBody>
      </p:sp>
      <p:sp>
        <p:nvSpPr>
          <p:cNvPr id="4" name="Slide Number Placeholder 3"/>
          <p:cNvSpPr>
            <a:spLocks noGrp="1"/>
          </p:cNvSpPr>
          <p:nvPr>
            <p:ph type="sldNum" sz="quarter" idx="5"/>
          </p:nvPr>
        </p:nvSpPr>
        <p:spPr/>
        <p:txBody>
          <a:bodyPr/>
          <a:lstStyle/>
          <a:p>
            <a:fld id="{5C61E613-7EA1-4385-967F-84114D58CD15}" type="slidenum">
              <a:rPr lang="en-AT" smtClean="0"/>
              <a:t>17</a:t>
            </a:fld>
            <a:endParaRPr lang="en-AT"/>
          </a:p>
        </p:txBody>
      </p:sp>
    </p:spTree>
    <p:extLst>
      <p:ext uri="{BB962C8B-B14F-4D97-AF65-F5344CB8AC3E}">
        <p14:creationId xmlns:p14="http://schemas.microsoft.com/office/powerpoint/2010/main" val="260563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Times New Roman" panose="02020603050405020304" pitchFamily="18" charset="0"/>
                <a:ea typeface="Times New Roman" panose="02020603050405020304" pitchFamily="18" charset="0"/>
              </a:rPr>
              <a:t>This lower decarbonization need, also means that the </a:t>
            </a:r>
            <a:r>
              <a:rPr lang="en-US" sz="1200" b="1">
                <a:effectLst/>
                <a:latin typeface="Times New Roman" panose="02020603050405020304" pitchFamily="18" charset="0"/>
                <a:ea typeface="Times New Roman" panose="02020603050405020304" pitchFamily="18" charset="0"/>
              </a:rPr>
              <a:t>supply-side </a:t>
            </a:r>
            <a:r>
              <a:rPr lang="en-US" sz="1200">
                <a:effectLst/>
                <a:latin typeface="Times New Roman" panose="02020603050405020304" pitchFamily="18" charset="0"/>
                <a:ea typeface="Times New Roman" panose="02020603050405020304" pitchFamily="18" charset="0"/>
              </a:rPr>
              <a:t>transformation can be a bit slower (but still very fast as seen in the last figure Adriano showed!)</a:t>
            </a:r>
          </a:p>
          <a:p>
            <a:endParaRPr lang="en-US" sz="1200">
              <a:effectLst/>
              <a:latin typeface="Times New Roman" panose="02020603050405020304" pitchFamily="18" charset="0"/>
              <a:ea typeface="Times New Roman" panose="02020603050405020304" pitchFamily="18" charset="0"/>
            </a:endParaRPr>
          </a:p>
          <a:p>
            <a:endParaRPr lang="en-US" sz="1200">
              <a:effectLst/>
              <a:latin typeface="Times New Roman" panose="02020603050405020304" pitchFamily="18" charset="0"/>
              <a:ea typeface="Times New Roman" panose="02020603050405020304" pitchFamily="18" charset="0"/>
            </a:endParaRPr>
          </a:p>
          <a:p>
            <a:r>
              <a:rPr lang="en-US" sz="1200">
                <a:effectLst/>
                <a:latin typeface="Times New Roman" panose="02020603050405020304" pitchFamily="18" charset="0"/>
                <a:ea typeface="Times New Roman" panose="02020603050405020304" pitchFamily="18" charset="0"/>
              </a:rPr>
              <a:t>Electricity generation: the share of solar and wind in electricity generation. </a:t>
            </a:r>
          </a:p>
          <a:p>
            <a:r>
              <a:rPr lang="en-US" sz="1200">
                <a:effectLst/>
                <a:latin typeface="Times New Roman" panose="02020603050405020304" pitchFamily="18" charset="0"/>
                <a:ea typeface="Times New Roman" panose="02020603050405020304" pitchFamily="18" charset="0"/>
              </a:rPr>
              <a:t>Carbon costs: the net present value of the global carbon price multiplied by annual greenhouse gas emissions, for the period 2020-2030. </a:t>
            </a:r>
          </a:p>
          <a:p>
            <a:r>
              <a:rPr lang="en-US" sz="1200">
                <a:effectLst/>
                <a:latin typeface="Times New Roman" panose="02020603050405020304" pitchFamily="18" charset="0"/>
                <a:ea typeface="Times New Roman" panose="02020603050405020304" pitchFamily="18" charset="0"/>
              </a:rPr>
              <a:t>Decarbonizing Buildings, Industry, and Transport: increase of post-recovery decarbonization pace in 2025-2040 compared to the reference scenario under the same climate target. </a:t>
            </a:r>
          </a:p>
          <a:p>
            <a:r>
              <a:rPr lang="en-US" sz="1200">
                <a:effectLst/>
                <a:latin typeface="Times New Roman" panose="02020603050405020304" pitchFamily="18" charset="0"/>
                <a:ea typeface="Times New Roman" panose="02020603050405020304" pitchFamily="18" charset="0"/>
              </a:rPr>
              <a:t>Coal Phase-out:</a:t>
            </a:r>
            <a:r>
              <a:rPr lang="en-US" sz="1200" u="sng">
                <a:solidFill>
                  <a:srgbClr val="008080"/>
                </a:solidFill>
                <a:effectLst/>
                <a:latin typeface="Times New Roman" panose="02020603050405020304" pitchFamily="18" charset="0"/>
                <a:ea typeface="Times New Roman" panose="02020603050405020304" pitchFamily="18" charset="0"/>
              </a:rPr>
              <a:t> reduction in</a:t>
            </a:r>
            <a:r>
              <a:rPr lang="en-US" sz="1200">
                <a:effectLst/>
                <a:latin typeface="Times New Roman" panose="02020603050405020304" pitchFamily="18" charset="0"/>
                <a:ea typeface="Times New Roman" panose="02020603050405020304" pitchFamily="18" charset="0"/>
              </a:rPr>
              <a:t> cumulative coal energy production capacity </a:t>
            </a:r>
            <a:r>
              <a:rPr lang="en-US" sz="1200" u="sng" strike="sngStrike">
                <a:solidFill>
                  <a:srgbClr val="FF0000"/>
                </a:solidFill>
                <a:effectLst/>
                <a:latin typeface="Times New Roman" panose="02020603050405020304" pitchFamily="18" charset="0"/>
                <a:ea typeface="Times New Roman" panose="02020603050405020304" pitchFamily="18" charset="0"/>
              </a:rPr>
              <a:t>reduction </a:t>
            </a:r>
            <a:r>
              <a:rPr lang="en-US" sz="1200" u="sng" strike="sngStrike" err="1">
                <a:solidFill>
                  <a:srgbClr val="FF0000"/>
                </a:solidFill>
                <a:effectLst/>
                <a:latin typeface="Times New Roman" panose="02020603050405020304" pitchFamily="18" charset="0"/>
                <a:ea typeface="Times New Roman" panose="02020603050405020304" pitchFamily="18" charset="0"/>
              </a:rPr>
              <a:t>over</a:t>
            </a:r>
            <a:r>
              <a:rPr lang="en-US" sz="1200" strike="sngStrike" err="1">
                <a:solidFill>
                  <a:srgbClr val="FF0000"/>
                </a:solidFill>
                <a:effectLst/>
                <a:latin typeface="Times New Roman" panose="02020603050405020304" pitchFamily="18" charset="0"/>
                <a:ea typeface="Times New Roman" panose="02020603050405020304" pitchFamily="18" charset="0"/>
              </a:rPr>
              <a:t>in</a:t>
            </a:r>
            <a:r>
              <a:rPr lang="en-US" sz="1200" u="sng" err="1">
                <a:solidFill>
                  <a:srgbClr val="008080"/>
                </a:solidFill>
                <a:effectLst/>
                <a:latin typeface="Times New Roman" panose="02020603050405020304" pitchFamily="18" charset="0"/>
                <a:ea typeface="Times New Roman" panose="02020603050405020304" pitchFamily="18" charset="0"/>
              </a:rPr>
              <a:t>in</a:t>
            </a:r>
            <a:r>
              <a:rPr lang="en-US" sz="1200">
                <a:effectLst/>
                <a:latin typeface="Times New Roman" panose="02020603050405020304" pitchFamily="18" charset="0"/>
                <a:ea typeface="Times New Roman" panose="02020603050405020304" pitchFamily="18" charset="0"/>
              </a:rPr>
              <a:t> 2020-2030. </a:t>
            </a:r>
          </a:p>
          <a:p>
            <a:r>
              <a:rPr lang="en-US" sz="1200">
                <a:effectLst/>
                <a:latin typeface="Times New Roman" panose="02020603050405020304" pitchFamily="18" charset="0"/>
                <a:ea typeface="Times New Roman" panose="02020603050405020304" pitchFamily="18" charset="0"/>
              </a:rPr>
              <a:t>Electrification Transport: share of electricity of transport energy in 2030.  </a:t>
            </a:r>
          </a:p>
          <a:p>
            <a:r>
              <a:rPr lang="en-US" sz="1200">
                <a:effectLst/>
                <a:latin typeface="Times New Roman" panose="02020603050405020304" pitchFamily="18" charset="0"/>
                <a:ea typeface="Times New Roman" panose="02020603050405020304" pitchFamily="18" charset="0"/>
              </a:rPr>
              <a:t>Energy Investments: cumulative energy supply investments 2020-2030. </a:t>
            </a:r>
            <a:endParaRPr lang="en-AT"/>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18</a:t>
            </a:fld>
            <a:endParaRPr lang="en-AT"/>
          </a:p>
        </p:txBody>
      </p:sp>
    </p:spTree>
    <p:extLst>
      <p:ext uri="{BB962C8B-B14F-4D97-AF65-F5344CB8AC3E}">
        <p14:creationId xmlns:p14="http://schemas.microsoft.com/office/powerpoint/2010/main" val="260118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Times New Roman" panose="02020603050405020304" pitchFamily="18" charset="0"/>
                <a:ea typeface="Times New Roman" panose="02020603050405020304" pitchFamily="18" charset="0"/>
              </a:rPr>
              <a:t>Electricity generation: the share of solar and wind in electricity generation. </a:t>
            </a:r>
          </a:p>
          <a:p>
            <a:r>
              <a:rPr lang="en-US" sz="1200">
                <a:effectLst/>
                <a:latin typeface="Times New Roman" panose="02020603050405020304" pitchFamily="18" charset="0"/>
                <a:ea typeface="Times New Roman" panose="02020603050405020304" pitchFamily="18" charset="0"/>
              </a:rPr>
              <a:t>Carbon costs: the net present value of the global carbon price multiplied by annual greenhouse gas emissions, for the period 2020-2030. </a:t>
            </a:r>
          </a:p>
          <a:p>
            <a:r>
              <a:rPr lang="en-US" sz="1200">
                <a:effectLst/>
                <a:latin typeface="Times New Roman" panose="02020603050405020304" pitchFamily="18" charset="0"/>
                <a:ea typeface="Times New Roman" panose="02020603050405020304" pitchFamily="18" charset="0"/>
              </a:rPr>
              <a:t>Decarbonizing Buildings, Industry, and Transport: increase of post-recovery decarbonization pace in 2025-2040 compared to the reference scenario under the same climate target. </a:t>
            </a:r>
          </a:p>
          <a:p>
            <a:r>
              <a:rPr lang="en-US" sz="1200">
                <a:effectLst/>
                <a:latin typeface="Times New Roman" panose="02020603050405020304" pitchFamily="18" charset="0"/>
                <a:ea typeface="Times New Roman" panose="02020603050405020304" pitchFamily="18" charset="0"/>
              </a:rPr>
              <a:t>Coal Phase-out:</a:t>
            </a:r>
            <a:r>
              <a:rPr lang="en-US" sz="1200" u="sng">
                <a:solidFill>
                  <a:srgbClr val="008080"/>
                </a:solidFill>
                <a:effectLst/>
                <a:latin typeface="Times New Roman" panose="02020603050405020304" pitchFamily="18" charset="0"/>
                <a:ea typeface="Times New Roman" panose="02020603050405020304" pitchFamily="18" charset="0"/>
              </a:rPr>
              <a:t> reduction in</a:t>
            </a:r>
            <a:r>
              <a:rPr lang="en-US" sz="1200">
                <a:effectLst/>
                <a:latin typeface="Times New Roman" panose="02020603050405020304" pitchFamily="18" charset="0"/>
                <a:ea typeface="Times New Roman" panose="02020603050405020304" pitchFamily="18" charset="0"/>
              </a:rPr>
              <a:t> cumulative coal energy production capacity </a:t>
            </a:r>
            <a:r>
              <a:rPr lang="en-US" sz="1200" u="sng" strike="sngStrike">
                <a:solidFill>
                  <a:srgbClr val="FF0000"/>
                </a:solidFill>
                <a:effectLst/>
                <a:latin typeface="Times New Roman" panose="02020603050405020304" pitchFamily="18" charset="0"/>
                <a:ea typeface="Times New Roman" panose="02020603050405020304" pitchFamily="18" charset="0"/>
              </a:rPr>
              <a:t>reduction </a:t>
            </a:r>
            <a:r>
              <a:rPr lang="en-US" sz="1200" u="sng" strike="sngStrike" err="1">
                <a:solidFill>
                  <a:srgbClr val="FF0000"/>
                </a:solidFill>
                <a:effectLst/>
                <a:latin typeface="Times New Roman" panose="02020603050405020304" pitchFamily="18" charset="0"/>
                <a:ea typeface="Times New Roman" panose="02020603050405020304" pitchFamily="18" charset="0"/>
              </a:rPr>
              <a:t>over</a:t>
            </a:r>
            <a:r>
              <a:rPr lang="en-US" sz="1200" strike="sngStrike" err="1">
                <a:solidFill>
                  <a:srgbClr val="FF0000"/>
                </a:solidFill>
                <a:effectLst/>
                <a:latin typeface="Times New Roman" panose="02020603050405020304" pitchFamily="18" charset="0"/>
                <a:ea typeface="Times New Roman" panose="02020603050405020304" pitchFamily="18" charset="0"/>
              </a:rPr>
              <a:t>in</a:t>
            </a:r>
            <a:r>
              <a:rPr lang="en-US" sz="1200" u="sng" err="1">
                <a:solidFill>
                  <a:srgbClr val="008080"/>
                </a:solidFill>
                <a:effectLst/>
                <a:latin typeface="Times New Roman" panose="02020603050405020304" pitchFamily="18" charset="0"/>
                <a:ea typeface="Times New Roman" panose="02020603050405020304" pitchFamily="18" charset="0"/>
              </a:rPr>
              <a:t>in</a:t>
            </a:r>
            <a:r>
              <a:rPr lang="en-US" sz="1200">
                <a:effectLst/>
                <a:latin typeface="Times New Roman" panose="02020603050405020304" pitchFamily="18" charset="0"/>
                <a:ea typeface="Times New Roman" panose="02020603050405020304" pitchFamily="18" charset="0"/>
              </a:rPr>
              <a:t> 2020-2030. </a:t>
            </a:r>
          </a:p>
          <a:p>
            <a:r>
              <a:rPr lang="en-US" sz="1200">
                <a:effectLst/>
                <a:latin typeface="Times New Roman" panose="02020603050405020304" pitchFamily="18" charset="0"/>
                <a:ea typeface="Times New Roman" panose="02020603050405020304" pitchFamily="18" charset="0"/>
              </a:rPr>
              <a:t>Electrification Transport: share of electricity of transport energy in 2030.  </a:t>
            </a:r>
          </a:p>
          <a:p>
            <a:r>
              <a:rPr lang="en-US" sz="1200">
                <a:effectLst/>
                <a:latin typeface="Times New Roman" panose="02020603050405020304" pitchFamily="18" charset="0"/>
                <a:ea typeface="Times New Roman" panose="02020603050405020304" pitchFamily="18" charset="0"/>
              </a:rPr>
              <a:t>Energy Investments: cumulative energy supply investments 2020-2030. </a:t>
            </a:r>
            <a:endParaRPr lang="en-AT"/>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19</a:t>
            </a:fld>
            <a:endParaRPr lang="en-AT"/>
          </a:p>
        </p:txBody>
      </p:sp>
    </p:spTree>
    <p:extLst>
      <p:ext uri="{BB962C8B-B14F-4D97-AF65-F5344CB8AC3E}">
        <p14:creationId xmlns:p14="http://schemas.microsoft.com/office/powerpoint/2010/main" val="104333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Times New Roman" panose="02020603050405020304" pitchFamily="18" charset="0"/>
                <a:ea typeface="Times New Roman" panose="02020603050405020304" pitchFamily="18" charset="0"/>
              </a:rPr>
              <a:t>Electricity generation: the share of solar and wind in electricity generation. </a:t>
            </a:r>
          </a:p>
          <a:p>
            <a:r>
              <a:rPr lang="en-US" sz="1200">
                <a:effectLst/>
                <a:latin typeface="Times New Roman" panose="02020603050405020304" pitchFamily="18" charset="0"/>
                <a:ea typeface="Times New Roman" panose="02020603050405020304" pitchFamily="18" charset="0"/>
              </a:rPr>
              <a:t>Carbon costs: the net present value of the global carbon price multiplied by annual greenhouse gas emissions, for the period 2020-2030. </a:t>
            </a:r>
          </a:p>
          <a:p>
            <a:r>
              <a:rPr lang="en-US" sz="1200">
                <a:effectLst/>
                <a:latin typeface="Times New Roman" panose="02020603050405020304" pitchFamily="18" charset="0"/>
                <a:ea typeface="Times New Roman" panose="02020603050405020304" pitchFamily="18" charset="0"/>
              </a:rPr>
              <a:t>Decarbonizing Buildings, Industry, and Transport: increase of post-recovery decarbonization pace in 2025-2040 compared to the reference scenario under the same climate target. </a:t>
            </a:r>
          </a:p>
          <a:p>
            <a:r>
              <a:rPr lang="en-US" sz="1200">
                <a:effectLst/>
                <a:latin typeface="Times New Roman" panose="02020603050405020304" pitchFamily="18" charset="0"/>
                <a:ea typeface="Times New Roman" panose="02020603050405020304" pitchFamily="18" charset="0"/>
              </a:rPr>
              <a:t>Coal Phase-out:</a:t>
            </a:r>
            <a:r>
              <a:rPr lang="en-US" sz="1200" u="sng">
                <a:solidFill>
                  <a:srgbClr val="008080"/>
                </a:solidFill>
                <a:effectLst/>
                <a:latin typeface="Times New Roman" panose="02020603050405020304" pitchFamily="18" charset="0"/>
                <a:ea typeface="Times New Roman" panose="02020603050405020304" pitchFamily="18" charset="0"/>
              </a:rPr>
              <a:t> reduction in</a:t>
            </a:r>
            <a:r>
              <a:rPr lang="en-US" sz="1200">
                <a:effectLst/>
                <a:latin typeface="Times New Roman" panose="02020603050405020304" pitchFamily="18" charset="0"/>
                <a:ea typeface="Times New Roman" panose="02020603050405020304" pitchFamily="18" charset="0"/>
              </a:rPr>
              <a:t> cumulative coal energy production capacity </a:t>
            </a:r>
            <a:r>
              <a:rPr lang="en-US" sz="1200" u="sng" strike="sngStrike">
                <a:solidFill>
                  <a:srgbClr val="FF0000"/>
                </a:solidFill>
                <a:effectLst/>
                <a:latin typeface="Times New Roman" panose="02020603050405020304" pitchFamily="18" charset="0"/>
                <a:ea typeface="Times New Roman" panose="02020603050405020304" pitchFamily="18" charset="0"/>
              </a:rPr>
              <a:t>reduction </a:t>
            </a:r>
            <a:r>
              <a:rPr lang="en-US" sz="1200" u="sng" strike="sngStrike" err="1">
                <a:solidFill>
                  <a:srgbClr val="FF0000"/>
                </a:solidFill>
                <a:effectLst/>
                <a:latin typeface="Times New Roman" panose="02020603050405020304" pitchFamily="18" charset="0"/>
                <a:ea typeface="Times New Roman" panose="02020603050405020304" pitchFamily="18" charset="0"/>
              </a:rPr>
              <a:t>over</a:t>
            </a:r>
            <a:r>
              <a:rPr lang="en-US" sz="1200" strike="sngStrike" err="1">
                <a:solidFill>
                  <a:srgbClr val="FF0000"/>
                </a:solidFill>
                <a:effectLst/>
                <a:latin typeface="Times New Roman" panose="02020603050405020304" pitchFamily="18" charset="0"/>
                <a:ea typeface="Times New Roman" panose="02020603050405020304" pitchFamily="18" charset="0"/>
              </a:rPr>
              <a:t>in</a:t>
            </a:r>
            <a:r>
              <a:rPr lang="en-US" sz="1200" u="sng" err="1">
                <a:solidFill>
                  <a:srgbClr val="008080"/>
                </a:solidFill>
                <a:effectLst/>
                <a:latin typeface="Times New Roman" panose="02020603050405020304" pitchFamily="18" charset="0"/>
                <a:ea typeface="Times New Roman" panose="02020603050405020304" pitchFamily="18" charset="0"/>
              </a:rPr>
              <a:t>in</a:t>
            </a:r>
            <a:r>
              <a:rPr lang="en-US" sz="1200">
                <a:effectLst/>
                <a:latin typeface="Times New Roman" panose="02020603050405020304" pitchFamily="18" charset="0"/>
                <a:ea typeface="Times New Roman" panose="02020603050405020304" pitchFamily="18" charset="0"/>
              </a:rPr>
              <a:t> 2020-2030. </a:t>
            </a:r>
          </a:p>
          <a:p>
            <a:r>
              <a:rPr lang="en-US" sz="1200">
                <a:effectLst/>
                <a:latin typeface="Times New Roman" panose="02020603050405020304" pitchFamily="18" charset="0"/>
                <a:ea typeface="Times New Roman" panose="02020603050405020304" pitchFamily="18" charset="0"/>
              </a:rPr>
              <a:t>Electrification Transport: share of electricity of transport energy in 2030.  </a:t>
            </a:r>
          </a:p>
          <a:p>
            <a:r>
              <a:rPr lang="en-US" sz="1200">
                <a:effectLst/>
                <a:latin typeface="Times New Roman" panose="02020603050405020304" pitchFamily="18" charset="0"/>
                <a:ea typeface="Times New Roman" panose="02020603050405020304" pitchFamily="18" charset="0"/>
              </a:rPr>
              <a:t>Energy Investments: cumulative energy supply investments 2020-2030. </a:t>
            </a:r>
            <a:endParaRPr lang="en-AT"/>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20</a:t>
            </a:fld>
            <a:endParaRPr lang="en-AT"/>
          </a:p>
        </p:txBody>
      </p:sp>
    </p:spTree>
    <p:extLst>
      <p:ext uri="{BB962C8B-B14F-4D97-AF65-F5344CB8AC3E}">
        <p14:creationId xmlns:p14="http://schemas.microsoft.com/office/powerpoint/2010/main" val="326335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Electricity generation: the share of solar and wind in electricity generation. </a:t>
            </a:r>
          </a:p>
          <a:p>
            <a:r>
              <a:rPr lang="en-US" sz="1800">
                <a:effectLst/>
                <a:latin typeface="Times New Roman" panose="02020603050405020304" pitchFamily="18" charset="0"/>
                <a:ea typeface="Times New Roman" panose="02020603050405020304" pitchFamily="18" charset="0"/>
              </a:rPr>
              <a:t>Carbon costs: the net present value of the global carbon price multiplied by annual greenhouse gas emissions, for the period 2020-2030. </a:t>
            </a:r>
          </a:p>
          <a:p>
            <a:r>
              <a:rPr lang="en-US" sz="1800">
                <a:effectLst/>
                <a:latin typeface="Times New Roman" panose="02020603050405020304" pitchFamily="18" charset="0"/>
                <a:ea typeface="Times New Roman" panose="02020603050405020304" pitchFamily="18" charset="0"/>
              </a:rPr>
              <a:t>Decarbonizing Buildings, Industry, and Transport: increase of post-recovery decarbonization pace in 2025-2040 compared to the reference scenario under the same climate target. </a:t>
            </a:r>
          </a:p>
          <a:p>
            <a:r>
              <a:rPr lang="en-US" sz="1800">
                <a:effectLst/>
                <a:latin typeface="Times New Roman" panose="02020603050405020304" pitchFamily="18" charset="0"/>
                <a:ea typeface="Times New Roman" panose="02020603050405020304" pitchFamily="18" charset="0"/>
              </a:rPr>
              <a:t>Coal Phase-out:</a:t>
            </a:r>
            <a:r>
              <a:rPr lang="en-US" sz="1800" u="sng">
                <a:solidFill>
                  <a:srgbClr val="008080"/>
                </a:solidFill>
                <a:effectLst/>
                <a:latin typeface="Times New Roman" panose="02020603050405020304" pitchFamily="18" charset="0"/>
                <a:ea typeface="Times New Roman" panose="02020603050405020304" pitchFamily="18" charset="0"/>
              </a:rPr>
              <a:t> reduction in</a:t>
            </a:r>
            <a:r>
              <a:rPr lang="en-US" sz="1800">
                <a:effectLst/>
                <a:latin typeface="Times New Roman" panose="02020603050405020304" pitchFamily="18" charset="0"/>
                <a:ea typeface="Times New Roman" panose="02020603050405020304" pitchFamily="18" charset="0"/>
              </a:rPr>
              <a:t> cumulative coal energy production capacity </a:t>
            </a:r>
            <a:r>
              <a:rPr lang="en-US" sz="1800" u="sng" strike="sngStrike">
                <a:solidFill>
                  <a:srgbClr val="FF0000"/>
                </a:solidFill>
                <a:effectLst/>
                <a:latin typeface="Times New Roman" panose="02020603050405020304" pitchFamily="18" charset="0"/>
                <a:ea typeface="Times New Roman" panose="02020603050405020304" pitchFamily="18" charset="0"/>
              </a:rPr>
              <a:t>reduction </a:t>
            </a:r>
            <a:r>
              <a:rPr lang="en-US" sz="1800" u="sng" strike="sngStrike" err="1">
                <a:solidFill>
                  <a:srgbClr val="FF0000"/>
                </a:solidFill>
                <a:effectLst/>
                <a:latin typeface="Times New Roman" panose="02020603050405020304" pitchFamily="18" charset="0"/>
                <a:ea typeface="Times New Roman" panose="02020603050405020304" pitchFamily="18" charset="0"/>
              </a:rPr>
              <a:t>over</a:t>
            </a:r>
            <a:r>
              <a:rPr lang="en-US" sz="1800" strike="sngStrike" err="1">
                <a:solidFill>
                  <a:srgbClr val="FF0000"/>
                </a:solidFill>
                <a:effectLst/>
                <a:latin typeface="Times New Roman" panose="02020603050405020304" pitchFamily="18" charset="0"/>
                <a:ea typeface="Times New Roman" panose="02020603050405020304" pitchFamily="18" charset="0"/>
              </a:rPr>
              <a:t>in</a:t>
            </a:r>
            <a:r>
              <a:rPr lang="en-US" sz="1800" u="sng" err="1">
                <a:solidFill>
                  <a:srgbClr val="008080"/>
                </a:solidFill>
                <a:effectLst/>
                <a:latin typeface="Times New Roman" panose="02020603050405020304" pitchFamily="18" charset="0"/>
                <a:ea typeface="Times New Roman" panose="02020603050405020304" pitchFamily="18" charset="0"/>
              </a:rPr>
              <a:t>in</a:t>
            </a:r>
            <a:r>
              <a:rPr lang="en-US" sz="1800">
                <a:effectLst/>
                <a:latin typeface="Times New Roman" panose="02020603050405020304" pitchFamily="18" charset="0"/>
                <a:ea typeface="Times New Roman" panose="02020603050405020304" pitchFamily="18" charset="0"/>
              </a:rPr>
              <a:t> 2020-2030. </a:t>
            </a:r>
          </a:p>
          <a:p>
            <a:r>
              <a:rPr lang="en-US" sz="1800">
                <a:effectLst/>
                <a:latin typeface="Times New Roman" panose="02020603050405020304" pitchFamily="18" charset="0"/>
                <a:ea typeface="Times New Roman" panose="02020603050405020304" pitchFamily="18" charset="0"/>
              </a:rPr>
              <a:t>Electrification Transport: share of electricity of transport energy in 2030.  </a:t>
            </a:r>
          </a:p>
          <a:p>
            <a:r>
              <a:rPr lang="en-US" sz="1800">
                <a:effectLst/>
                <a:latin typeface="Times New Roman" panose="02020603050405020304" pitchFamily="18" charset="0"/>
                <a:ea typeface="Times New Roman" panose="02020603050405020304" pitchFamily="18" charset="0"/>
              </a:rPr>
              <a:t>Energy Investments: cumulative energy supply investments 2020-2030. </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21</a:t>
            </a:fld>
            <a:endParaRPr lang="en-AT"/>
          </a:p>
        </p:txBody>
      </p:sp>
    </p:spTree>
    <p:extLst>
      <p:ext uri="{BB962C8B-B14F-4D97-AF65-F5344CB8AC3E}">
        <p14:creationId xmlns:p14="http://schemas.microsoft.com/office/powerpoint/2010/main" val="42156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let’s take a step back.</a:t>
            </a:r>
          </a:p>
          <a:p>
            <a:r>
              <a:rPr lang="en-US" dirty="0"/>
              <a:t>I always find it important to start with why we are doing this research.</a:t>
            </a:r>
            <a:endParaRPr lang="en-US" dirty="0">
              <a:cs typeface="Calibri" panose="020F0502020204030204"/>
            </a:endParaRPr>
          </a:p>
          <a:p>
            <a:endParaRPr lang="en-US" dirty="0"/>
          </a:p>
          <a:p>
            <a:r>
              <a:rPr lang="en-US" dirty="0"/>
              <a:t>If we, as a global society, do not manage to limit anthropogenic warming, climate change impacts will be felt across the globe, and affect many different systems.</a:t>
            </a:r>
          </a:p>
          <a:p>
            <a:endParaRPr lang="en-US" dirty="0">
              <a:cs typeface="Calibri"/>
            </a:endParaRPr>
          </a:p>
          <a:p>
            <a:r>
              <a:rPr lang="en-US" dirty="0">
                <a:cs typeface="Calibri"/>
              </a:rPr>
              <a:t>Here, a couple of examples of the risks of impacts from additional levels of global warming.</a:t>
            </a:r>
            <a:endParaRPr lang="en-US" dirty="0"/>
          </a:p>
          <a:p>
            <a:endParaRPr lang="en-US" dirty="0"/>
          </a:p>
          <a:p>
            <a:r>
              <a:rPr lang="en-US" dirty="0"/>
              <a:t>As you probably know, widespread coral bleaching is already happening, </a:t>
            </a:r>
          </a:p>
          <a:p>
            <a:r>
              <a:rPr lang="en-US" dirty="0"/>
              <a:t>the Arctic is melting at increased pace, </a:t>
            </a:r>
          </a:p>
          <a:p>
            <a:r>
              <a:rPr lang="en-US" dirty="0"/>
              <a:t>coastal flooding is becoming more common, </a:t>
            </a:r>
          </a:p>
          <a:p>
            <a:r>
              <a:rPr lang="en-US" dirty="0"/>
              <a:t>and extreme heat events are increasing. </a:t>
            </a:r>
          </a:p>
          <a:p>
            <a:endParaRPr lang="en-US" dirty="0">
              <a:cs typeface="Calibri" panose="020F0502020204030204"/>
            </a:endParaRPr>
          </a:p>
          <a:p>
            <a:endParaRPr lang="en-US" dirty="0">
              <a:cs typeface="Calibri" panose="020F0502020204030204"/>
            </a:endParaRPr>
          </a:p>
          <a:p>
            <a:endParaRPr lang="en-AT" dirty="0"/>
          </a:p>
        </p:txBody>
      </p:sp>
      <p:sp>
        <p:nvSpPr>
          <p:cNvPr id="4" name="Slide Number Placeholder 3"/>
          <p:cNvSpPr>
            <a:spLocks noGrp="1"/>
          </p:cNvSpPr>
          <p:nvPr>
            <p:ph type="sldNum" sz="quarter" idx="5"/>
          </p:nvPr>
        </p:nvSpPr>
        <p:spPr/>
        <p:txBody>
          <a:bodyPr/>
          <a:lstStyle/>
          <a:p>
            <a:fld id="{5C61E613-7EA1-4385-967F-84114D58CD15}" type="slidenum">
              <a:rPr lang="en-AT" smtClean="0"/>
              <a:t>2</a:t>
            </a:fld>
            <a:endParaRPr lang="en-AT"/>
          </a:p>
        </p:txBody>
      </p:sp>
    </p:spTree>
    <p:extLst>
      <p:ext uri="{BB962C8B-B14F-4D97-AF65-F5344CB8AC3E}">
        <p14:creationId xmlns:p14="http://schemas.microsoft.com/office/powerpoint/2010/main" val="139109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self-reliance, with higher individualization and private car use, the effects are basically opposite, </a:t>
            </a:r>
          </a:p>
          <a:p>
            <a:r>
              <a:rPr lang="en-US"/>
              <a:t>with higher energy demand practices needing a faster transition that needs much more investments.</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22</a:t>
            </a:fld>
            <a:endParaRPr lang="en-AT"/>
          </a:p>
        </p:txBody>
      </p:sp>
    </p:spTree>
    <p:extLst>
      <p:ext uri="{BB962C8B-B14F-4D97-AF65-F5344CB8AC3E}">
        <p14:creationId xmlns:p14="http://schemas.microsoft.com/office/powerpoint/2010/main" val="1839552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flip side, </a:t>
            </a:r>
          </a:p>
          <a:p>
            <a:r>
              <a:rPr lang="en-US"/>
              <a:t>this brings us to the final conclusion, that </a:t>
            </a:r>
          </a:p>
          <a:p>
            <a:r>
              <a:rPr lang="en-US"/>
              <a:t>we have found that </a:t>
            </a:r>
          </a:p>
          <a:p>
            <a:r>
              <a:rPr lang="en-US"/>
              <a:t>lower energy demand practices on the short term, of the level that has been observed during the pandemic, can clearly reduce climate mitigation challenges. </a:t>
            </a:r>
          </a:p>
        </p:txBody>
      </p:sp>
      <p:sp>
        <p:nvSpPr>
          <p:cNvPr id="4" name="Slide Number Placeholder 3"/>
          <p:cNvSpPr>
            <a:spLocks noGrp="1"/>
          </p:cNvSpPr>
          <p:nvPr>
            <p:ph type="sldNum" sz="quarter" idx="5"/>
          </p:nvPr>
        </p:nvSpPr>
        <p:spPr/>
        <p:txBody>
          <a:bodyPr/>
          <a:lstStyle/>
          <a:p>
            <a:fld id="{5C61E613-7EA1-4385-967F-84114D58CD15}" type="slidenum">
              <a:rPr lang="en-AT" smtClean="0"/>
              <a:t>23</a:t>
            </a:fld>
            <a:endParaRPr lang="en-AT"/>
          </a:p>
        </p:txBody>
      </p:sp>
    </p:spTree>
    <p:extLst>
      <p:ext uri="{BB962C8B-B14F-4D97-AF65-F5344CB8AC3E}">
        <p14:creationId xmlns:p14="http://schemas.microsoft.com/office/powerpoint/2010/main" val="2262656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flip side, </a:t>
            </a:r>
          </a:p>
          <a:p>
            <a:r>
              <a:rPr lang="en-US"/>
              <a:t>this brings us to the final conclusion, that </a:t>
            </a:r>
          </a:p>
          <a:p>
            <a:r>
              <a:rPr lang="en-US"/>
              <a:t>we have found that </a:t>
            </a:r>
          </a:p>
          <a:p>
            <a:r>
              <a:rPr lang="en-US"/>
              <a:t>lower energy demand practices on the short term, of the level that has been observed during the pandemic, can clearly reduce climate mitigation challenges. </a:t>
            </a:r>
          </a:p>
        </p:txBody>
      </p:sp>
      <p:sp>
        <p:nvSpPr>
          <p:cNvPr id="4" name="Slide Number Placeholder 3"/>
          <p:cNvSpPr>
            <a:spLocks noGrp="1"/>
          </p:cNvSpPr>
          <p:nvPr>
            <p:ph type="sldNum" sz="quarter" idx="5"/>
          </p:nvPr>
        </p:nvSpPr>
        <p:spPr/>
        <p:txBody>
          <a:bodyPr/>
          <a:lstStyle/>
          <a:p>
            <a:fld id="{5C61E613-7EA1-4385-967F-84114D58CD15}" type="slidenum">
              <a:rPr lang="en-AT" smtClean="0"/>
              <a:t>24</a:t>
            </a:fld>
            <a:endParaRPr lang="en-AT"/>
          </a:p>
        </p:txBody>
      </p:sp>
    </p:spTree>
    <p:extLst>
      <p:ext uri="{BB962C8B-B14F-4D97-AF65-F5344CB8AC3E}">
        <p14:creationId xmlns:p14="http://schemas.microsoft.com/office/powerpoint/2010/main" val="143221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Less text.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sz="1200">
                <a:latin typeface="Tahoma"/>
                <a:ea typeface="Tahoma"/>
                <a:cs typeface="Tahoma"/>
              </a:rPr>
              <a:t>In itself, without further systemic changes, changed energy demand practices do not affect pathways toward climate targets much.</a:t>
            </a:r>
            <a:r>
              <a:rPr lang="en-US"/>
              <a:t>”</a:t>
            </a:r>
          </a:p>
          <a:p>
            <a:r>
              <a:rPr lang="en-US"/>
              <a:t>What we have learned, is that if global society fails to implement systemic changes besides the pandemic-induced activity changes, there will not be a significant climate effect.</a:t>
            </a:r>
          </a:p>
          <a:p>
            <a:endParaRPr lang="en-US"/>
          </a:p>
          <a:p>
            <a:r>
              <a:rPr lang="en-US"/>
              <a:t>Next to that, we have learned that given the already large challenge of reaching 1.5C, higher energy demand is associated with significantly higher transition costs.</a:t>
            </a:r>
          </a:p>
          <a:p>
            <a:r>
              <a:rPr lang="en-US"/>
              <a:t>In other words, the big challenge ahead of us means that ‘missing the entry-point’ that this recovery from the pandemic could mean, has large implications.</a:t>
            </a:r>
          </a:p>
          <a:p>
            <a:endParaRPr lang="en-US"/>
          </a:p>
          <a:p>
            <a:r>
              <a:rPr lang="en-US"/>
              <a:t>We have also learned that related to the pandemic, the biggest sectoral factor is clearly transportation, with support for </a:t>
            </a:r>
            <a:r>
              <a:rPr lang="en-US" err="1"/>
              <a:t>sustainabvle</a:t>
            </a:r>
            <a:r>
              <a:rPr lang="en-US"/>
              <a:t> mode shifts being important</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25</a:t>
            </a:fld>
            <a:endParaRPr lang="en-AT"/>
          </a:p>
        </p:txBody>
      </p:sp>
    </p:spTree>
    <p:extLst>
      <p:ext uri="{BB962C8B-B14F-4D97-AF65-F5344CB8AC3E}">
        <p14:creationId xmlns:p14="http://schemas.microsoft.com/office/powerpoint/2010/main" val="366454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flip side, </a:t>
            </a:r>
          </a:p>
          <a:p>
            <a:r>
              <a:rPr lang="en-US"/>
              <a:t>this brings us to the final conclusion, that </a:t>
            </a:r>
          </a:p>
          <a:p>
            <a:r>
              <a:rPr lang="en-US"/>
              <a:t>we have found that </a:t>
            </a:r>
          </a:p>
          <a:p>
            <a:r>
              <a:rPr lang="en-US"/>
              <a:t>lower energy demand practices on the short term, of the level that has been observed during the pandemic, can clearly reduce climate mitigation challenges. </a:t>
            </a:r>
          </a:p>
        </p:txBody>
      </p:sp>
      <p:sp>
        <p:nvSpPr>
          <p:cNvPr id="4" name="Slide Number Placeholder 3"/>
          <p:cNvSpPr>
            <a:spLocks noGrp="1"/>
          </p:cNvSpPr>
          <p:nvPr>
            <p:ph type="sldNum" sz="quarter" idx="5"/>
          </p:nvPr>
        </p:nvSpPr>
        <p:spPr/>
        <p:txBody>
          <a:bodyPr/>
          <a:lstStyle/>
          <a:p>
            <a:fld id="{5C61E613-7EA1-4385-967F-84114D58CD15}" type="slidenum">
              <a:rPr lang="en-AT" smtClean="0"/>
              <a:t>26</a:t>
            </a:fld>
            <a:endParaRPr lang="en-AT"/>
          </a:p>
        </p:txBody>
      </p:sp>
    </p:spTree>
    <p:extLst>
      <p:ext uri="{BB962C8B-B14F-4D97-AF65-F5344CB8AC3E}">
        <p14:creationId xmlns:p14="http://schemas.microsoft.com/office/powerpoint/2010/main" val="87050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 the human-induced global warming over the past half decade. </a:t>
            </a:r>
          </a:p>
          <a:p>
            <a:r>
              <a:rPr lang="en-US"/>
              <a:t>From this, it is clear that a strong break with the past is required. </a:t>
            </a:r>
          </a:p>
          <a:p>
            <a:r>
              <a:rPr lang="en-US"/>
              <a:t>If global society does not manage to transform the systems currently relying on fossil fuels, it will miss the 1.5C target well within the coming two decades.</a:t>
            </a:r>
          </a:p>
          <a:p>
            <a:endParaRPr lang="en-US"/>
          </a:p>
          <a:p>
            <a:r>
              <a:rPr lang="en-US"/>
              <a:t>We are interested in finding pathways towards a future that stabilizes global temperatures, with ambitious climate targets requiring very stringent climate change mitigation action.</a:t>
            </a:r>
          </a:p>
          <a:p>
            <a:endParaRPr lang="en-US"/>
          </a:p>
          <a:p>
            <a:r>
              <a:rPr lang="en-US"/>
              <a:t>We need to move away from our current, baseline trajectory, onto a pathway that stays within a specified emissions budget.</a:t>
            </a:r>
          </a:p>
          <a:p>
            <a:endParaRPr lang="en-US"/>
          </a:p>
          <a:p>
            <a:r>
              <a:rPr lang="en-US"/>
              <a:t>Pathways that meet the Paris Agreement approximately halve global emissions every decade.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C61E613-7EA1-4385-967F-84114D58CD15}" type="slidenum">
              <a:rPr lang="en-AT" smtClean="0"/>
              <a:t>3</a:t>
            </a:fld>
            <a:endParaRPr lang="en-AT"/>
          </a:p>
        </p:txBody>
      </p:sp>
    </p:spTree>
    <p:extLst>
      <p:ext uri="{BB962C8B-B14F-4D97-AF65-F5344CB8AC3E}">
        <p14:creationId xmlns:p14="http://schemas.microsoft.com/office/powerpoint/2010/main" val="398683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perform this analysis of pathways towards a world with net-zero emissions, we use an integrated assessment framework developed at IIASA.</a:t>
            </a:r>
          </a:p>
          <a:p>
            <a:endParaRPr lang="en-US"/>
          </a:p>
          <a:p>
            <a:r>
              <a:rPr lang="en-US"/>
              <a:t>The </a:t>
            </a:r>
            <a:r>
              <a:rPr lang="en-US" err="1"/>
              <a:t>MESSAGEix</a:t>
            </a:r>
            <a:r>
              <a:rPr lang="en-US"/>
              <a:t>-GLOBIOM framework is comprehensive, including all important aspects including energy, economy, and land-use systems.</a:t>
            </a:r>
          </a:p>
          <a:p>
            <a:endParaRPr lang="en-US"/>
          </a:p>
          <a:p>
            <a:r>
              <a:rPr lang="en-US"/>
              <a:t>It allows us to investigate internally consistent scenarios, with a regional differentiation. </a:t>
            </a:r>
          </a:p>
          <a:p>
            <a:r>
              <a:rPr lang="en-US"/>
              <a:t>Like for many of the previous scenarios created with this framework, our scenarios will also be used in the upcoming IPCC assessment on climate change mitigation.</a:t>
            </a:r>
          </a:p>
          <a:p>
            <a:endParaRPr lang="en-US"/>
          </a:p>
          <a:p>
            <a:r>
              <a:rPr lang="en-US"/>
              <a:t>For this session, we will focus specifically on one important sub-section of this framework, namely the energy and economy.</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4</a:t>
            </a:fld>
            <a:endParaRPr lang="en-AT"/>
          </a:p>
        </p:txBody>
      </p:sp>
    </p:spTree>
    <p:extLst>
      <p:ext uri="{BB962C8B-B14F-4D97-AF65-F5344CB8AC3E}">
        <p14:creationId xmlns:p14="http://schemas.microsoft.com/office/powerpoint/2010/main" val="119635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us, as researchers, the past year has also offered a unique moment for studying impacts on energy demand. </a:t>
            </a:r>
          </a:p>
          <a:p>
            <a:r>
              <a:rPr lang="en-US"/>
              <a:t>We have seen large scale changes across all sectors and aspects of society, and these changes are mostly driven by changes in </a:t>
            </a:r>
            <a:r>
              <a:rPr lang="en-US" err="1"/>
              <a:t>behaviour</a:t>
            </a:r>
            <a:r>
              <a:rPr lang="en-US"/>
              <a:t> and demand, often due to lockdown restrictions. </a:t>
            </a:r>
          </a:p>
          <a:p>
            <a:endParaRPr lang="en-US"/>
          </a:p>
          <a:p>
            <a:r>
              <a:rPr lang="en-US"/>
              <a:t>Thus, we, probably with many others, asked ourselves what the potential could be for climate mitigation here, if we don’t just bounce back to old habits, but some changes in activity and related energy demand would persist.</a:t>
            </a:r>
          </a:p>
          <a:p>
            <a:r>
              <a:rPr lang="en-US"/>
              <a:t>Could this lead to significant benefits for climate mitigation efforts?</a:t>
            </a:r>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5</a:t>
            </a:fld>
            <a:endParaRPr lang="en-AT"/>
          </a:p>
        </p:txBody>
      </p:sp>
    </p:spTree>
    <p:extLst>
      <p:ext uri="{BB962C8B-B14F-4D97-AF65-F5344CB8AC3E}">
        <p14:creationId xmlns:p14="http://schemas.microsoft.com/office/powerpoint/2010/main" val="11124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6</a:t>
            </a:fld>
            <a:endParaRPr lang="en-AT"/>
          </a:p>
        </p:txBody>
      </p:sp>
    </p:spTree>
    <p:extLst>
      <p:ext uri="{BB962C8B-B14F-4D97-AF65-F5344CB8AC3E}">
        <p14:creationId xmlns:p14="http://schemas.microsoft.com/office/powerpoint/2010/main" val="304640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a couple of well known sources</a:t>
            </a:r>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7</a:t>
            </a:fld>
            <a:endParaRPr lang="en-AT"/>
          </a:p>
        </p:txBody>
      </p:sp>
    </p:spTree>
    <p:extLst>
      <p:ext uri="{BB962C8B-B14F-4D97-AF65-F5344CB8AC3E}">
        <p14:creationId xmlns:p14="http://schemas.microsoft.com/office/powerpoint/2010/main" val="403978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US" sz="1200" i="1">
                <a:solidFill>
                  <a:srgbClr val="C00000"/>
                </a:solidFill>
              </a:rPr>
              <a:t>Teleworking and individual and longer trips, new age of tourism online retail</a:t>
            </a:r>
          </a:p>
          <a:p>
            <a:pPr>
              <a:lnSpc>
                <a:spcPts val="1600"/>
              </a:lnSpc>
            </a:pPr>
            <a:endParaRPr lang="en-US" sz="1200" i="1">
              <a:solidFill>
                <a:srgbClr val="C00000"/>
              </a:solidFill>
            </a:endParaRPr>
          </a:p>
          <a:p>
            <a:pPr>
              <a:lnSpc>
                <a:spcPts val="1500"/>
              </a:lnSpc>
            </a:pPr>
            <a:r>
              <a:rPr lang="en-US" sz="1200" i="1">
                <a:solidFill>
                  <a:srgbClr val="C00000"/>
                </a:solidFill>
              </a:rPr>
              <a:t>More home-stay, while also larger/safer work spaces</a:t>
            </a:r>
          </a:p>
          <a:p>
            <a:pPr>
              <a:lnSpc>
                <a:spcPts val="1500"/>
              </a:lnSpc>
            </a:pPr>
            <a:endParaRPr lang="en-US" sz="1200" i="1">
              <a:solidFill>
                <a:srgbClr val="C00000"/>
              </a:solidFill>
            </a:endParaRPr>
          </a:p>
          <a:p>
            <a:pPr>
              <a:lnSpc>
                <a:spcPts val="1500"/>
              </a:lnSpc>
            </a:pPr>
            <a:r>
              <a:rPr lang="en-US" sz="1200" i="1">
                <a:solidFill>
                  <a:srgbClr val="C00000"/>
                </a:solidFill>
              </a:rPr>
              <a:t>Economic impact &amp; glocalization</a:t>
            </a:r>
          </a:p>
        </p:txBody>
      </p:sp>
      <p:sp>
        <p:nvSpPr>
          <p:cNvPr id="4" name="Slide Number Placeholder 3"/>
          <p:cNvSpPr>
            <a:spLocks noGrp="1"/>
          </p:cNvSpPr>
          <p:nvPr>
            <p:ph type="sldNum" sz="quarter" idx="5"/>
          </p:nvPr>
        </p:nvSpPr>
        <p:spPr/>
        <p:txBody>
          <a:bodyPr/>
          <a:lstStyle/>
          <a:p>
            <a:fld id="{5C61E613-7EA1-4385-967F-84114D58CD15}" type="slidenum">
              <a:rPr lang="en-AT" smtClean="0"/>
              <a:t>10</a:t>
            </a:fld>
            <a:endParaRPr lang="en-AT"/>
          </a:p>
        </p:txBody>
      </p:sp>
    </p:spTree>
    <p:extLst>
      <p:ext uri="{BB962C8B-B14F-4D97-AF65-F5344CB8AC3E}">
        <p14:creationId xmlns:p14="http://schemas.microsoft.com/office/powerpoint/2010/main" val="307987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US" sz="1200" i="1">
                <a:solidFill>
                  <a:srgbClr val="3E7BB2"/>
                </a:solidFill>
              </a:rPr>
              <a:t>Some level of teleworking, reduced commuting, rediscovery of non-motorized trips, online retail</a:t>
            </a:r>
          </a:p>
          <a:p>
            <a:pPr>
              <a:lnSpc>
                <a:spcPts val="1600"/>
              </a:lnSpc>
            </a:pPr>
            <a:endParaRPr lang="en-US" sz="1200" i="1">
              <a:solidFill>
                <a:srgbClr val="3E7BB2"/>
              </a:solidFill>
            </a:endParaRPr>
          </a:p>
          <a:p>
            <a:pPr>
              <a:lnSpc>
                <a:spcPts val="1500"/>
              </a:lnSpc>
            </a:pPr>
            <a:r>
              <a:rPr lang="en-US" sz="1200" i="1">
                <a:solidFill>
                  <a:srgbClr val="3E7BB2"/>
                </a:solidFill>
              </a:rPr>
              <a:t>More home-stay, while no change to non-residential demand</a:t>
            </a:r>
          </a:p>
          <a:p>
            <a:pPr>
              <a:lnSpc>
                <a:spcPts val="1500"/>
              </a:lnSpc>
            </a:pPr>
            <a:endParaRPr lang="en-US" sz="1200" i="1">
              <a:solidFill>
                <a:srgbClr val="3E7BB2"/>
              </a:solidFill>
            </a:endParaRPr>
          </a:p>
          <a:p>
            <a:pPr>
              <a:lnSpc>
                <a:spcPts val="1500"/>
              </a:lnSpc>
            </a:pPr>
            <a:r>
              <a:rPr lang="en-US" sz="1200" i="1">
                <a:solidFill>
                  <a:srgbClr val="3E7BB2"/>
                </a:solidFill>
              </a:rPr>
              <a:t>Small reduction and restructuring in production </a:t>
            </a:r>
          </a:p>
          <a:p>
            <a:endParaRPr lang="en-AT"/>
          </a:p>
        </p:txBody>
      </p:sp>
      <p:sp>
        <p:nvSpPr>
          <p:cNvPr id="4" name="Slide Number Placeholder 3"/>
          <p:cNvSpPr>
            <a:spLocks noGrp="1"/>
          </p:cNvSpPr>
          <p:nvPr>
            <p:ph type="sldNum" sz="quarter" idx="5"/>
          </p:nvPr>
        </p:nvSpPr>
        <p:spPr/>
        <p:txBody>
          <a:bodyPr/>
          <a:lstStyle/>
          <a:p>
            <a:fld id="{5C61E613-7EA1-4385-967F-84114D58CD15}" type="slidenum">
              <a:rPr lang="en-AT" smtClean="0"/>
              <a:t>11</a:t>
            </a:fld>
            <a:endParaRPr lang="en-AT"/>
          </a:p>
        </p:txBody>
      </p:sp>
    </p:spTree>
    <p:extLst>
      <p:ext uri="{BB962C8B-B14F-4D97-AF65-F5344CB8AC3E}">
        <p14:creationId xmlns:p14="http://schemas.microsoft.com/office/powerpoint/2010/main" val="3466150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buysellgraphic.com/" TargetMode="External"/><Relationship Id="rId2" Type="http://schemas.openxmlformats.org/officeDocument/2006/relationships/hyperlink" Target="https://all-free-download.com/free-vector/download/environmental-icons_310835.html"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all-free-download.com/free-vector/download/environmental-icons_310835.html"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buysellgraphic.com/"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CC-BY &amp; environment t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a:t>
            </a:r>
            <a:r>
              <a:rPr lang="en-GB" noProof="0"/>
              <a:t>edit</a:t>
            </a:r>
            <a:r>
              <a:rPr lang="en-GB"/>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356103"/>
            <a:ext cx="11229935" cy="946956"/>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a:t>Click to edit subtitle</a:t>
            </a:r>
            <a:br>
              <a:rPr lang="en-GB" noProof="0"/>
            </a:br>
            <a:r>
              <a:rPr lang="en-GB" noProof="0"/>
              <a:t>Select the layout “Title slide” for a version without “environment” tag</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4454363"/>
            <a:ext cx="11229933" cy="946956"/>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Click to edit name and conference/location</a:t>
            </a:r>
          </a:p>
        </p:txBody>
      </p:sp>
      <p:sp>
        <p:nvSpPr>
          <p:cNvPr id="6" name="Footer Placeholder 3">
            <a:extLst>
              <a:ext uri="{FF2B5EF4-FFF2-40B4-BE49-F238E27FC236}">
                <a16:creationId xmlns:a16="http://schemas.microsoft.com/office/drawing/2014/main" id="{CE718577-4CF6-8044-878E-EF68A850957E}"/>
              </a:ext>
            </a:extLst>
          </p:cNvPr>
          <p:cNvSpPr txBox="1">
            <a:spLocks/>
          </p:cNvSpPr>
          <p:nvPr/>
        </p:nvSpPr>
        <p:spPr>
          <a:xfrm>
            <a:off x="1206812" y="5609695"/>
            <a:ext cx="6098100" cy="4327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Aft>
                <a:spcPts val="300"/>
              </a:spcAft>
            </a:pPr>
            <a:r>
              <a:rPr lang="en-GB" sz="1400">
                <a:latin typeface="Tahoma" panose="020B0604030504040204" pitchFamily="34" charset="0"/>
                <a:ea typeface="Tahoma" panose="020B0604030504040204" pitchFamily="34" charset="0"/>
                <a:cs typeface="Tahoma" panose="020B0604030504040204" pitchFamily="34" charset="0"/>
              </a:rPr>
              <a:t>Please consider the environment before printing this slide deck</a:t>
            </a:r>
          </a:p>
          <a:p>
            <a:pPr algn="l"/>
            <a:r>
              <a:rPr lang="de-AT" sz="950">
                <a:latin typeface="Tahoma" panose="020B0604030504040204" pitchFamily="34" charset="0"/>
                <a:ea typeface="Tahoma" panose="020B0604030504040204" pitchFamily="34" charset="0"/>
                <a:cs typeface="Tahoma" panose="020B0604030504040204" pitchFamily="34" charset="0"/>
              </a:rPr>
              <a:t>Icon </a:t>
            </a:r>
            <a:r>
              <a:rPr lang="de-AT" sz="950" err="1">
                <a:latin typeface="Tahoma" panose="020B0604030504040204" pitchFamily="34" charset="0"/>
                <a:ea typeface="Tahoma" panose="020B0604030504040204" pitchFamily="34" charset="0"/>
                <a:cs typeface="Tahoma" panose="020B0604030504040204" pitchFamily="34" charset="0"/>
              </a:rPr>
              <a:t>from</a:t>
            </a:r>
            <a:r>
              <a:rPr lang="de-AT" sz="950">
                <a:latin typeface="Tahoma" panose="020B0604030504040204" pitchFamily="34" charset="0"/>
                <a:ea typeface="Tahoma" panose="020B0604030504040204" pitchFamily="34" charset="0"/>
                <a:cs typeface="Tahoma" panose="020B0604030504040204" pitchFamily="34" charset="0"/>
              </a:rPr>
              <a:t> </a:t>
            </a:r>
            <a:r>
              <a:rPr lang="de-AT" sz="950">
                <a:latin typeface="Tahoma" panose="020B0604030504040204" pitchFamily="34" charset="0"/>
                <a:ea typeface="Tahoma" panose="020B0604030504040204" pitchFamily="34" charset="0"/>
                <a:cs typeface="Tahoma" panose="020B0604030504040204" pitchFamily="34" charset="0"/>
                <a:hlinkClick r:id="rId2"/>
              </a:rPr>
              <a:t>all-free-download.com</a:t>
            </a:r>
            <a:r>
              <a:rPr lang="de-AT" sz="950">
                <a:latin typeface="Tahoma" panose="020B0604030504040204" pitchFamily="34" charset="0"/>
                <a:ea typeface="Tahoma" panose="020B0604030504040204" pitchFamily="34" charset="0"/>
                <a:cs typeface="Tahoma" panose="020B0604030504040204" pitchFamily="34" charset="0"/>
              </a:rPr>
              <a:t>, Environmental </a:t>
            </a:r>
            <a:r>
              <a:rPr lang="de-AT" sz="950" err="1">
                <a:latin typeface="Tahoma" panose="020B0604030504040204" pitchFamily="34" charset="0"/>
                <a:ea typeface="Tahoma" panose="020B0604030504040204" pitchFamily="34" charset="0"/>
                <a:cs typeface="Tahoma" panose="020B0604030504040204" pitchFamily="34" charset="0"/>
              </a:rPr>
              <a:t>icons</a:t>
            </a:r>
            <a:r>
              <a:rPr lang="de-AT" sz="950">
                <a:latin typeface="Tahoma" panose="020B0604030504040204" pitchFamily="34" charset="0"/>
                <a:ea typeface="Tahoma" panose="020B0604030504040204" pitchFamily="34" charset="0"/>
                <a:cs typeface="Tahoma" panose="020B0604030504040204" pitchFamily="34" charset="0"/>
              </a:rPr>
              <a:t> 310835, </a:t>
            </a:r>
            <a:r>
              <a:rPr lang="de-AT" sz="950" err="1">
                <a:latin typeface="Tahoma" panose="020B0604030504040204" pitchFamily="34" charset="0"/>
                <a:ea typeface="Tahoma" panose="020B0604030504040204" pitchFamily="34" charset="0"/>
                <a:cs typeface="Tahoma" panose="020B0604030504040204" pitchFamily="34" charset="0"/>
              </a:rPr>
              <a:t>by</a:t>
            </a:r>
            <a:r>
              <a:rPr lang="de-AT" sz="950">
                <a:latin typeface="Tahoma" panose="020B0604030504040204" pitchFamily="34" charset="0"/>
                <a:ea typeface="Tahoma" panose="020B0604030504040204" pitchFamily="34" charset="0"/>
                <a:cs typeface="Tahoma" panose="020B0604030504040204" pitchFamily="34" charset="0"/>
              </a:rPr>
              <a:t> </a:t>
            </a:r>
            <a:r>
              <a:rPr lang="de-AT" sz="950">
                <a:latin typeface="Tahoma" panose="020B0604030504040204" pitchFamily="34" charset="0"/>
                <a:ea typeface="Tahoma" panose="020B0604030504040204" pitchFamily="34" charset="0"/>
                <a:cs typeface="Tahoma" panose="020B0604030504040204" pitchFamily="34" charset="0"/>
                <a:hlinkClick r:id="rId3"/>
              </a:rPr>
              <a:t>BSGstudio</a:t>
            </a:r>
            <a:r>
              <a:rPr lang="de-AT" sz="950">
                <a:latin typeface="Tahoma" panose="020B0604030504040204" pitchFamily="34" charset="0"/>
                <a:ea typeface="Tahoma" panose="020B0604030504040204" pitchFamily="34" charset="0"/>
                <a:cs typeface="Tahoma" panose="020B0604030504040204" pitchFamily="34" charset="0"/>
              </a:rPr>
              <a:t>, </a:t>
            </a:r>
            <a:r>
              <a:rPr lang="de-AT" sz="950" err="1">
                <a:latin typeface="Tahoma" panose="020B0604030504040204" pitchFamily="34" charset="0"/>
                <a:ea typeface="Tahoma" panose="020B0604030504040204" pitchFamily="34" charset="0"/>
                <a:cs typeface="Tahoma" panose="020B0604030504040204" pitchFamily="34" charset="0"/>
              </a:rPr>
              <a:t>license</a:t>
            </a:r>
            <a:r>
              <a:rPr lang="de-AT" sz="950">
                <a:latin typeface="Tahoma" panose="020B0604030504040204" pitchFamily="34" charset="0"/>
                <a:ea typeface="Tahoma" panose="020B0604030504040204" pitchFamily="34" charset="0"/>
                <a:cs typeface="Tahoma" panose="020B0604030504040204" pitchFamily="34" charset="0"/>
              </a:rPr>
              <a:t> CC-BY</a:t>
            </a:r>
          </a:p>
        </p:txBody>
      </p:sp>
      <p:pic>
        <p:nvPicPr>
          <p:cNvPr id="8" name="Grafik 7">
            <a:extLst>
              <a:ext uri="{FF2B5EF4-FFF2-40B4-BE49-F238E27FC236}">
                <a16:creationId xmlns:a16="http://schemas.microsoft.com/office/drawing/2014/main" id="{7FB961A8-4483-D343-BE95-350DFA0380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585" y="5462208"/>
            <a:ext cx="533400" cy="622300"/>
          </a:xfrm>
          <a:prstGeom prst="rect">
            <a:avLst/>
          </a:prstGeom>
        </p:spPr>
      </p:pic>
      <p:sp>
        <p:nvSpPr>
          <p:cNvPr id="10" name="Rechteck 1">
            <a:extLst>
              <a:ext uri="{FF2B5EF4-FFF2-40B4-BE49-F238E27FC236}">
                <a16:creationId xmlns:a16="http://schemas.microsoft.com/office/drawing/2014/main" id="{F5107BF2-62EA-486D-B237-F813CDFDD203}"/>
              </a:ext>
            </a:extLst>
          </p:cNvPr>
          <p:cNvSpPr/>
          <p:nvPr/>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5"/>
              </a:rPr>
              <a:t>Creative Commons Attribution 4.0 International License </a:t>
            </a:r>
            <a:endPar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0C5C92D4-9671-4030-9563-782E9EE60FF3}"/>
              </a:ext>
            </a:extLst>
          </p:cNvPr>
          <p:cNvPicPr>
            <a:picLocks noChangeAspect="1"/>
          </p:cNvPicPr>
          <p:nvPr/>
        </p:nvPicPr>
        <p:blipFill>
          <a:blip r:embed="rId6"/>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22613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5610575"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8"/>
          </p:nvPr>
        </p:nvSpPr>
        <p:spPr>
          <a:xfrm>
            <a:off x="6246421" y="1270662"/>
            <a:ext cx="5612204" cy="488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5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600" i="1" baseline="0">
                <a:solidFill>
                  <a:schemeClr val="tx2"/>
                </a:solidFill>
                <a:latin typeface="Cambria"/>
                <a:cs typeface="Cambria"/>
              </a:defRPr>
            </a:lvl1pPr>
          </a:lstStyle>
          <a:p>
            <a:pPr lvl="0"/>
            <a:r>
              <a:rPr lang="en-US" noProof="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a:t>Click to edit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49" y="1439013"/>
            <a:ext cx="11497077" cy="471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600" i="1" baseline="0">
                <a:solidFill>
                  <a:schemeClr val="tx2"/>
                </a:solidFill>
                <a:latin typeface="Cambria"/>
                <a:cs typeface="Cambria"/>
              </a:defRPr>
            </a:lvl1pPr>
          </a:lstStyle>
          <a:p>
            <a:pPr lvl="0"/>
            <a:r>
              <a:rPr lang="en-US" noProof="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a:t>Click to edit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50" y="1439013"/>
            <a:ext cx="5614416" cy="471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89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59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Tree>
    <p:extLst>
      <p:ext uri="{BB962C8B-B14F-4D97-AF65-F5344CB8AC3E}">
        <p14:creationId xmlns:p14="http://schemas.microsoft.com/office/powerpoint/2010/main" val="3338323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550251" y="1977546"/>
            <a:ext cx="11308373"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a:t>Click to edit y-label</a:t>
            </a:r>
          </a:p>
        </p:txBody>
      </p:sp>
    </p:spTree>
    <p:extLst>
      <p:ext uri="{BB962C8B-B14F-4D97-AF65-F5344CB8AC3E}">
        <p14:creationId xmlns:p14="http://schemas.microsoft.com/office/powerpoint/2010/main" val="73775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2017525"/>
            <a:ext cx="1829334" cy="432271"/>
          </a:xfrm>
          <a:prstGeom prst="rect">
            <a:avLst/>
          </a:prstGeom>
        </p:spPr>
        <p:txBody>
          <a:bodyPr lIns="0" tIns="0" rIns="0" bIns="0" anchor="ctr">
            <a:noAutofit/>
          </a:bodyPr>
          <a:lstStyle>
            <a:lvl1pPr marL="0" indent="0">
              <a:buNone/>
              <a:defRPr sz="240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Section #</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a:xfrm>
            <a:off x="362713" y="2741044"/>
            <a:ext cx="8911916" cy="653341"/>
          </a:xfrm>
        </p:spPr>
        <p:txBody>
          <a:bodyPr vert="horz" lIns="0" tIns="36000" rIns="0" bIns="36000" rtlCol="0" anchor="b">
            <a:normAutofit/>
          </a:bodyPr>
          <a:lstStyle>
            <a:lvl1pPr>
              <a:defRPr lang="de-DE" sz="4000" dirty="0">
                <a:solidFill>
                  <a:schemeClr val="tx2"/>
                </a:solidFill>
              </a:defRPr>
            </a:lvl1pPr>
          </a:lstStyle>
          <a:p>
            <a:pPr lvl="0"/>
            <a:r>
              <a:rPr lang="en-US"/>
              <a:t>Click to edit section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50" y="3685633"/>
            <a:ext cx="8912680" cy="2465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576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22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5610575"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8"/>
          </p:nvPr>
        </p:nvSpPr>
        <p:spPr>
          <a:xfrm>
            <a:off x="6246421" y="1270000"/>
            <a:ext cx="5612204"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62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Tree>
    <p:extLst>
      <p:ext uri="{BB962C8B-B14F-4D97-AF65-F5344CB8AC3E}">
        <p14:creationId xmlns:p14="http://schemas.microsoft.com/office/powerpoint/2010/main" val="38925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environment t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a:t>
            </a:r>
            <a:r>
              <a:rPr lang="en-GB" noProof="0"/>
              <a:t>edit</a:t>
            </a:r>
            <a:r>
              <a:rPr lang="en-GB"/>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356103"/>
            <a:ext cx="11229935" cy="139392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a:t>Click to edit subtitle</a:t>
            </a:r>
            <a:br>
              <a:rPr lang="en-GB" noProof="0"/>
            </a:br>
            <a:br>
              <a:rPr lang="en-GB" noProof="0"/>
            </a:br>
            <a:r>
              <a:rPr lang="en-GB" noProof="0"/>
              <a:t>Select the layout “Title slide” for a version without “environment” tag</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4811809"/>
            <a:ext cx="11229933" cy="1072066"/>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Click to edit name and conference/location</a:t>
            </a:r>
          </a:p>
        </p:txBody>
      </p:sp>
      <p:pic>
        <p:nvPicPr>
          <p:cNvPr id="8" name="Grafik 7">
            <a:extLst>
              <a:ext uri="{FF2B5EF4-FFF2-40B4-BE49-F238E27FC236}">
                <a16:creationId xmlns:a16="http://schemas.microsoft.com/office/drawing/2014/main" id="{7FB961A8-4483-D343-BE95-350DFA0380E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7086" y="5988757"/>
            <a:ext cx="533400" cy="622300"/>
          </a:xfrm>
          <a:prstGeom prst="rect">
            <a:avLst/>
          </a:prstGeom>
        </p:spPr>
      </p:pic>
      <p:sp>
        <p:nvSpPr>
          <p:cNvPr id="7" name="Footer Placeholder 3">
            <a:extLst>
              <a:ext uri="{FF2B5EF4-FFF2-40B4-BE49-F238E27FC236}">
                <a16:creationId xmlns:a16="http://schemas.microsoft.com/office/drawing/2014/main" id="{0FEA8F53-931D-4A76-BF88-41B7F1231293}"/>
              </a:ext>
            </a:extLst>
          </p:cNvPr>
          <p:cNvSpPr txBox="1">
            <a:spLocks/>
          </p:cNvSpPr>
          <p:nvPr/>
        </p:nvSpPr>
        <p:spPr>
          <a:xfrm>
            <a:off x="6178622" y="6142471"/>
            <a:ext cx="5025239" cy="4327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Aft>
                <a:spcPts val="300"/>
              </a:spcAft>
            </a:pPr>
            <a:r>
              <a:rPr lang="en-GB" sz="1400">
                <a:latin typeface="Tahoma" panose="020B0604030504040204" pitchFamily="34" charset="0"/>
                <a:ea typeface="Tahoma" panose="020B0604030504040204" pitchFamily="34" charset="0"/>
                <a:cs typeface="Tahoma" panose="020B0604030504040204" pitchFamily="34" charset="0"/>
              </a:rPr>
              <a:t>Please consider the environment before printing this slide deck</a:t>
            </a:r>
          </a:p>
          <a:p>
            <a:pPr algn="r"/>
            <a:r>
              <a:rPr lang="de-AT" sz="950">
                <a:latin typeface="Tahoma" panose="020B0604030504040204" pitchFamily="34" charset="0"/>
                <a:ea typeface="Tahoma" panose="020B0604030504040204" pitchFamily="34" charset="0"/>
                <a:cs typeface="Tahoma" panose="020B0604030504040204" pitchFamily="34" charset="0"/>
              </a:rPr>
              <a:t>Icon </a:t>
            </a:r>
            <a:r>
              <a:rPr lang="de-AT" sz="950" err="1">
                <a:latin typeface="Tahoma" panose="020B0604030504040204" pitchFamily="34" charset="0"/>
                <a:ea typeface="Tahoma" panose="020B0604030504040204" pitchFamily="34" charset="0"/>
                <a:cs typeface="Tahoma" panose="020B0604030504040204" pitchFamily="34" charset="0"/>
              </a:rPr>
              <a:t>from</a:t>
            </a:r>
            <a:r>
              <a:rPr lang="de-AT" sz="950">
                <a:latin typeface="Tahoma" panose="020B0604030504040204" pitchFamily="34" charset="0"/>
                <a:ea typeface="Tahoma" panose="020B0604030504040204" pitchFamily="34" charset="0"/>
                <a:cs typeface="Tahoma" panose="020B0604030504040204" pitchFamily="34" charset="0"/>
              </a:rPr>
              <a:t> </a:t>
            </a:r>
            <a:r>
              <a:rPr lang="de-AT" sz="950">
                <a:latin typeface="Tahoma" panose="020B0604030504040204" pitchFamily="34" charset="0"/>
                <a:ea typeface="Tahoma" panose="020B0604030504040204" pitchFamily="34" charset="0"/>
                <a:cs typeface="Tahoma" panose="020B0604030504040204" pitchFamily="34" charset="0"/>
                <a:hlinkClick r:id="rId3"/>
              </a:rPr>
              <a:t>all-free-download.com</a:t>
            </a:r>
            <a:r>
              <a:rPr lang="de-AT" sz="950">
                <a:latin typeface="Tahoma" panose="020B0604030504040204" pitchFamily="34" charset="0"/>
                <a:ea typeface="Tahoma" panose="020B0604030504040204" pitchFamily="34" charset="0"/>
                <a:cs typeface="Tahoma" panose="020B0604030504040204" pitchFamily="34" charset="0"/>
              </a:rPr>
              <a:t>, Environmental </a:t>
            </a:r>
            <a:r>
              <a:rPr lang="de-AT" sz="950" err="1">
                <a:latin typeface="Tahoma" panose="020B0604030504040204" pitchFamily="34" charset="0"/>
                <a:ea typeface="Tahoma" panose="020B0604030504040204" pitchFamily="34" charset="0"/>
                <a:cs typeface="Tahoma" panose="020B0604030504040204" pitchFamily="34" charset="0"/>
              </a:rPr>
              <a:t>icons</a:t>
            </a:r>
            <a:r>
              <a:rPr lang="de-AT" sz="950">
                <a:latin typeface="Tahoma" panose="020B0604030504040204" pitchFamily="34" charset="0"/>
                <a:ea typeface="Tahoma" panose="020B0604030504040204" pitchFamily="34" charset="0"/>
                <a:cs typeface="Tahoma" panose="020B0604030504040204" pitchFamily="34" charset="0"/>
              </a:rPr>
              <a:t> 310835, </a:t>
            </a:r>
            <a:r>
              <a:rPr lang="de-AT" sz="950" err="1">
                <a:latin typeface="Tahoma" panose="020B0604030504040204" pitchFamily="34" charset="0"/>
                <a:ea typeface="Tahoma" panose="020B0604030504040204" pitchFamily="34" charset="0"/>
                <a:cs typeface="Tahoma" panose="020B0604030504040204" pitchFamily="34" charset="0"/>
              </a:rPr>
              <a:t>by</a:t>
            </a:r>
            <a:r>
              <a:rPr lang="de-AT" sz="950">
                <a:latin typeface="Tahoma" panose="020B0604030504040204" pitchFamily="34" charset="0"/>
                <a:ea typeface="Tahoma" panose="020B0604030504040204" pitchFamily="34" charset="0"/>
                <a:cs typeface="Tahoma" panose="020B0604030504040204" pitchFamily="34" charset="0"/>
              </a:rPr>
              <a:t> </a:t>
            </a:r>
            <a:r>
              <a:rPr lang="de-AT" sz="950">
                <a:latin typeface="Tahoma" panose="020B0604030504040204" pitchFamily="34" charset="0"/>
                <a:ea typeface="Tahoma" panose="020B0604030504040204" pitchFamily="34" charset="0"/>
                <a:cs typeface="Tahoma" panose="020B0604030504040204" pitchFamily="34" charset="0"/>
                <a:hlinkClick r:id="rId4"/>
              </a:rPr>
              <a:t>BSGstudio</a:t>
            </a:r>
            <a:r>
              <a:rPr lang="de-AT" sz="950">
                <a:latin typeface="Tahoma" panose="020B0604030504040204" pitchFamily="34" charset="0"/>
                <a:ea typeface="Tahoma" panose="020B0604030504040204" pitchFamily="34" charset="0"/>
                <a:cs typeface="Tahoma" panose="020B0604030504040204" pitchFamily="34" charset="0"/>
              </a:rPr>
              <a:t>, </a:t>
            </a:r>
            <a:r>
              <a:rPr lang="de-AT" sz="950" err="1">
                <a:latin typeface="Tahoma" panose="020B0604030504040204" pitchFamily="34" charset="0"/>
                <a:ea typeface="Tahoma" panose="020B0604030504040204" pitchFamily="34" charset="0"/>
                <a:cs typeface="Tahoma" panose="020B0604030504040204" pitchFamily="34" charset="0"/>
              </a:rPr>
              <a:t>license</a:t>
            </a:r>
            <a:r>
              <a:rPr lang="de-AT" sz="950">
                <a:latin typeface="Tahoma" panose="020B0604030504040204" pitchFamily="34" charset="0"/>
                <a:ea typeface="Tahoma" panose="020B0604030504040204" pitchFamily="34" charset="0"/>
                <a:cs typeface="Tahoma" panose="020B0604030504040204" pitchFamily="34" charset="0"/>
              </a:rPr>
              <a:t> CC-BY</a:t>
            </a:r>
          </a:p>
        </p:txBody>
      </p:sp>
    </p:spTree>
    <p:extLst>
      <p:ext uri="{BB962C8B-B14F-4D97-AF65-F5344CB8AC3E}">
        <p14:creationId xmlns:p14="http://schemas.microsoft.com/office/powerpoint/2010/main" val="3554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550251" y="1287177"/>
            <a:ext cx="11308373"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a:t>Click to edit y-label</a:t>
            </a:r>
          </a:p>
        </p:txBody>
      </p:sp>
    </p:spTree>
    <p:extLst>
      <p:ext uri="{BB962C8B-B14F-4D97-AF65-F5344CB8AC3E}">
        <p14:creationId xmlns:p14="http://schemas.microsoft.com/office/powerpoint/2010/main" val="3154340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62713" y="881742"/>
            <a:ext cx="10648188" cy="504000"/>
          </a:xfrm>
          <a:prstGeom prst="rect">
            <a:avLst/>
          </a:prstGeom>
        </p:spPr>
        <p:txBody>
          <a:bodyPr lIns="0" tIns="0" rIns="0" bIns="0" anchor="ctr">
            <a:noAutofit/>
          </a:bodyPr>
          <a:lstStyle>
            <a:lvl1pPr marL="0" indent="0">
              <a:buNone/>
              <a:defRPr sz="3600" i="1" baseline="0">
                <a:solidFill>
                  <a:schemeClr val="tx2"/>
                </a:solidFill>
                <a:latin typeface="Cambria"/>
                <a:cs typeface="Cambria"/>
              </a:defRPr>
            </a:lvl1pPr>
          </a:lstStyle>
          <a:p>
            <a:pPr lvl="0"/>
            <a:r>
              <a:rPr lang="en-US" noProof="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a:t>Click to edit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49" y="1439013"/>
            <a:ext cx="11497077" cy="471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57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600" i="1" baseline="0">
                <a:solidFill>
                  <a:schemeClr val="tx2"/>
                </a:solidFill>
                <a:latin typeface="Cambria"/>
                <a:cs typeface="Cambria"/>
              </a:defRPr>
            </a:lvl1pPr>
          </a:lstStyle>
          <a:p>
            <a:pPr lvl="0"/>
            <a:r>
              <a:rPr lang="en-US" noProof="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a:t>Click to edit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50" y="1439013"/>
            <a:ext cx="5614416" cy="471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744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6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62713" y="881740"/>
            <a:ext cx="10648188"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Tree>
    <p:extLst>
      <p:ext uri="{BB962C8B-B14F-4D97-AF65-F5344CB8AC3E}">
        <p14:creationId xmlns:p14="http://schemas.microsoft.com/office/powerpoint/2010/main" val="54667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 that spans two lines</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550251" y="1977546"/>
            <a:ext cx="11308373"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a:t>Click to edit y-label</a:t>
            </a:r>
          </a:p>
        </p:txBody>
      </p:sp>
    </p:spTree>
    <p:extLst>
      <p:ext uri="{BB962C8B-B14F-4D97-AF65-F5344CB8AC3E}">
        <p14:creationId xmlns:p14="http://schemas.microsoft.com/office/powerpoint/2010/main" val="3864779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2017525"/>
            <a:ext cx="1829334" cy="432271"/>
          </a:xfrm>
          <a:prstGeom prst="rect">
            <a:avLst/>
          </a:prstGeom>
        </p:spPr>
        <p:txBody>
          <a:bodyPr lIns="0" tIns="0" rIns="0" bIns="0" anchor="ctr">
            <a:noAutofit/>
          </a:bodyPr>
          <a:lstStyle>
            <a:lvl1pPr marL="0" indent="0">
              <a:buNone/>
              <a:defRPr sz="240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Section #</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a:xfrm>
            <a:off x="362713" y="2741044"/>
            <a:ext cx="8911916" cy="653341"/>
          </a:xfrm>
        </p:spPr>
        <p:txBody>
          <a:bodyPr vert="horz" lIns="0" tIns="36000" rIns="0" bIns="36000" rtlCol="0" anchor="b">
            <a:normAutofit/>
          </a:bodyPr>
          <a:lstStyle>
            <a:lvl1pPr>
              <a:defRPr lang="de-DE" sz="4000" dirty="0">
                <a:solidFill>
                  <a:schemeClr val="tx2"/>
                </a:solidFill>
              </a:defRPr>
            </a:lvl1pPr>
          </a:lstStyle>
          <a:p>
            <a:pPr lvl="0"/>
            <a:r>
              <a:rPr lang="en-US"/>
              <a:t>Click to edit section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
        <p:nvSpPr>
          <p:cNvPr id="4" name="Content Placeholder 3"/>
          <p:cNvSpPr>
            <a:spLocks noGrp="1"/>
          </p:cNvSpPr>
          <p:nvPr>
            <p:ph sz="quarter" idx="18"/>
          </p:nvPr>
        </p:nvSpPr>
        <p:spPr>
          <a:xfrm>
            <a:off x="361950" y="3685633"/>
            <a:ext cx="8912680" cy="2465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62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CC-BY licen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a:t>
            </a:r>
            <a:r>
              <a:rPr lang="en-GB" noProof="0"/>
              <a:t>edit</a:t>
            </a:r>
            <a:r>
              <a:rPr lang="en-GB"/>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Click to edit name and conference/location</a:t>
            </a:r>
          </a:p>
        </p:txBody>
      </p:sp>
      <p:sp>
        <p:nvSpPr>
          <p:cNvPr id="5" name="Rechteck 1">
            <a:extLst>
              <a:ext uri="{FF2B5EF4-FFF2-40B4-BE49-F238E27FC236}">
                <a16:creationId xmlns:a16="http://schemas.microsoft.com/office/drawing/2014/main" id="{8C479B6E-6170-4279-9AAF-934156491192}"/>
              </a:ext>
            </a:extLst>
          </p:cNvPr>
          <p:cNvSpPr/>
          <p:nvPr/>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2"/>
              </a:rPr>
              <a:t>Creative Commons Attribution 4.0 International License </a:t>
            </a:r>
            <a:endPar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D6E27796-A6C4-4840-B96B-36682656E120}"/>
              </a:ext>
            </a:extLst>
          </p:cNvPr>
          <p:cNvPicPr>
            <a:picLocks noChangeAspect="1"/>
          </p:cNvPicPr>
          <p:nvPr/>
        </p:nvPicPr>
        <p:blipFill>
          <a:blip r:embed="rId3"/>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355668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a:t>
            </a:r>
            <a:r>
              <a:rPr lang="en-GB" noProof="0"/>
              <a:t>edit</a:t>
            </a:r>
            <a:r>
              <a:rPr lang="en-GB"/>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Click to edit name and conference/location</a:t>
            </a:r>
          </a:p>
        </p:txBody>
      </p:sp>
    </p:spTree>
    <p:extLst>
      <p:ext uri="{BB962C8B-B14F-4D97-AF65-F5344CB8AC3E}">
        <p14:creationId xmlns:p14="http://schemas.microsoft.com/office/powerpoint/2010/main" val="30277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anks slide">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4"/>
            <a:ext cx="7493000" cy="1155457"/>
          </a:xfrm>
          <a:prstGeom prst="rect">
            <a:avLst/>
          </a:prstGeom>
        </p:spPr>
        <p:txBody>
          <a:bodyPr lIns="36000" tIns="36000" rIns="36000" bIns="36000"/>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r>
              <a:rPr lang="en-US"/>
              <a:t>Click to add more information</a:t>
            </a:r>
            <a:r>
              <a:rPr lang="is-IS"/>
              <a:t>…</a:t>
            </a:r>
            <a:endParaRPr lang="en-US"/>
          </a:p>
        </p:txBody>
      </p:sp>
    </p:spTree>
    <p:extLst>
      <p:ext uri="{BB962C8B-B14F-4D97-AF65-F5344CB8AC3E}">
        <p14:creationId xmlns:p14="http://schemas.microsoft.com/office/powerpoint/2010/main" val="172994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s slide - CC BY 4.0">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6"/>
            <a:ext cx="7493000" cy="1148080"/>
          </a:xfrm>
          <a:prstGeom prst="rect">
            <a:avLst/>
          </a:prstGeom>
        </p:spPr>
        <p:txBody>
          <a:bodyPr lIns="36000" tIns="36000" rIns="36000" bIns="36000"/>
          <a:lstStyle>
            <a:lvl1pPr>
              <a:defRPr lang="en-US" sz="2400" dirty="0">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a:t>Click to add more information</a:t>
            </a:r>
            <a:r>
              <a:rPr lang="is-IS"/>
              <a:t>…</a:t>
            </a:r>
            <a:endParaRPr lang="en-US"/>
          </a:p>
        </p:txBody>
      </p:sp>
      <p:sp>
        <p:nvSpPr>
          <p:cNvPr id="2" name="Rechteck 1">
            <a:extLst>
              <a:ext uri="{FF2B5EF4-FFF2-40B4-BE49-F238E27FC236}">
                <a16:creationId xmlns:a16="http://schemas.microsoft.com/office/drawing/2014/main" id="{7CE6EA96-8E49-2940-934C-149BDDADB7B4}"/>
              </a:ext>
            </a:extLst>
          </p:cNvPr>
          <p:cNvSpPr/>
          <p:nvPr/>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3"/>
              </a:rPr>
              <a:t>Creative Commons Attribution 4.0 International License </a:t>
            </a:r>
            <a:endParaRPr lang="en-US" sz="14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E4B80A1-23C1-7740-B8D3-1DA8B9D5F5B2}"/>
              </a:ext>
            </a:extLst>
          </p:cNvPr>
          <p:cNvPicPr>
            <a:picLocks noChangeAspect="1"/>
          </p:cNvPicPr>
          <p:nvPr/>
        </p:nvPicPr>
        <p:blipFill>
          <a:blip r:embed="rId4"/>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245600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39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275644"/>
            <a:ext cx="11495912" cy="4708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Tree>
    <p:extLst>
      <p:ext uri="{BB962C8B-B14F-4D97-AF65-F5344CB8AC3E}">
        <p14:creationId xmlns:p14="http://schemas.microsoft.com/office/powerpoint/2010/main" val="72061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550251" y="1287177"/>
            <a:ext cx="11308373"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a:t>Click to edit y-label</a:t>
            </a:r>
          </a:p>
        </p:txBody>
      </p:sp>
    </p:spTree>
    <p:extLst>
      <p:ext uri="{BB962C8B-B14F-4D97-AF65-F5344CB8AC3E}">
        <p14:creationId xmlns:p14="http://schemas.microsoft.com/office/powerpoint/2010/main" val="202029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7.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B164D5-1A33-8A4B-AFAD-249DDCD34AED}"/>
              </a:ext>
            </a:extLst>
          </p:cNvPr>
          <p:cNvSpPr>
            <a:spLocks noGrp="1"/>
          </p:cNvSpPr>
          <p:nvPr>
            <p:ph type="title"/>
          </p:nvPr>
        </p:nvSpPr>
        <p:spPr>
          <a:xfrm>
            <a:off x="591063" y="1961663"/>
            <a:ext cx="11229423" cy="1325563"/>
          </a:xfrm>
          <a:prstGeom prst="rect">
            <a:avLst/>
          </a:prstGeom>
        </p:spPr>
        <p:txBody>
          <a:bodyPr vert="horz" lIns="36000" tIns="36000" rIns="36000" bIns="36000" rtlCol="0" anchor="b">
            <a:normAutofit/>
          </a:bodyPr>
          <a:lstStyle/>
          <a:p>
            <a:r>
              <a:rPr lang="en-GB"/>
              <a:t>Click to </a:t>
            </a:r>
            <a:r>
              <a:rPr lang="en-GB" noProof="0"/>
              <a:t>edit</a:t>
            </a:r>
            <a:r>
              <a:rPr lang="en-GB"/>
              <a:t> title</a:t>
            </a:r>
          </a:p>
        </p:txBody>
      </p:sp>
      <p:pic>
        <p:nvPicPr>
          <p:cNvPr id="12" name="Picture 8">
            <a:extLst>
              <a:ext uri="{FF2B5EF4-FFF2-40B4-BE49-F238E27FC236}">
                <a16:creationId xmlns:a16="http://schemas.microsoft.com/office/drawing/2014/main" id="{95F1087B-A5F9-C84D-8FC7-3CA8ECEA127A}"/>
              </a:ext>
            </a:extLst>
          </p:cNvPr>
          <p:cNvPicPr>
            <a:picLocks noChangeAspect="1"/>
          </p:cNvPicPr>
          <p:nvPr/>
        </p:nvPicPr>
        <p:blipFill>
          <a:blip r:embed="rId8"/>
          <a:stretch>
            <a:fillRect/>
          </a:stretch>
        </p:blipFill>
        <p:spPr>
          <a:xfrm>
            <a:off x="9660876" y="293886"/>
            <a:ext cx="2159611" cy="452351"/>
          </a:xfrm>
          <a:prstGeom prst="rect">
            <a:avLst/>
          </a:prstGeom>
        </p:spPr>
      </p:pic>
      <p:pic>
        <p:nvPicPr>
          <p:cNvPr id="6" name="Picture 5">
            <a:extLst>
              <a:ext uri="{FF2B5EF4-FFF2-40B4-BE49-F238E27FC236}">
                <a16:creationId xmlns:a16="http://schemas.microsoft.com/office/drawing/2014/main" id="{C0FB13B4-4775-4053-913C-537D75D956CF}"/>
              </a:ext>
            </a:extLst>
          </p:cNvPr>
          <p:cNvPicPr>
            <a:picLocks noChangeAspect="1"/>
          </p:cNvPicPr>
          <p:nvPr/>
        </p:nvPicPr>
        <p:blipFill>
          <a:blip r:embed="rId9"/>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p:nvPicPr>
        <p:blipFill>
          <a:blip r:embed="rId10"/>
          <a:stretch>
            <a:fillRect/>
          </a:stretch>
        </p:blipFill>
        <p:spPr>
          <a:xfrm>
            <a:off x="11411558" y="161471"/>
            <a:ext cx="459381" cy="653342"/>
          </a:xfrm>
          <a:prstGeom prst="rect">
            <a:avLst/>
          </a:prstGeom>
        </p:spPr>
      </p:pic>
      <p:pic>
        <p:nvPicPr>
          <p:cNvPr id="10" name="Picture 9">
            <a:extLst>
              <a:ext uri="{FF2B5EF4-FFF2-40B4-BE49-F238E27FC236}">
                <a16:creationId xmlns:a16="http://schemas.microsoft.com/office/drawing/2014/main" id="{13D0272A-EBA9-4B7B-A259-F6B18F1BC8B8}"/>
              </a:ext>
            </a:extLst>
          </p:cNvPr>
          <p:cNvPicPr>
            <a:picLocks noChangeAspect="1"/>
          </p:cNvPicPr>
          <p:nvPr/>
        </p:nvPicPr>
        <p:blipFill>
          <a:blip r:embed="rId11"/>
          <a:stretch>
            <a:fillRect/>
          </a:stretch>
        </p:blipFill>
        <p:spPr>
          <a:xfrm>
            <a:off x="0" y="5396524"/>
            <a:ext cx="12192000" cy="1461477"/>
          </a:xfrm>
          <a:prstGeom prst="rect">
            <a:avLst/>
          </a:prstGeom>
        </p:spPr>
      </p:pic>
    </p:spTree>
    <p:extLst>
      <p:ext uri="{BB962C8B-B14F-4D97-AF65-F5344CB8AC3E}">
        <p14:creationId xmlns:p14="http://schemas.microsoft.com/office/powerpoint/2010/main" val="275408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lang="en-GB" sz="4000" b="0" kern="1200" noProof="0" smtClean="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000" kern="1200" dirty="0">
          <a:solidFill>
            <a:schemeClr val="tx1"/>
          </a:solidFill>
          <a:latin typeface="+mj-lt"/>
          <a:ea typeface="+mj-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p:nvPicPr>
        <p:blipFill>
          <a:blip r:embed="rId12"/>
          <a:stretch>
            <a:fillRect/>
          </a:stretch>
        </p:blipFill>
        <p:spPr>
          <a:xfrm>
            <a:off x="7627520" y="3464"/>
            <a:ext cx="4564481" cy="6854537"/>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13"/>
          <a:stretch>
            <a:fillRect/>
          </a:stretch>
        </p:blipFill>
        <p:spPr>
          <a:xfrm>
            <a:off x="0" y="0"/>
            <a:ext cx="10289448" cy="6858000"/>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Use 'Header &amp; Footer - Date' to set second footer line</a:t>
            </a:r>
            <a:endParaRPr lang="en-GB"/>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bg1"/>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a:t>
            </a:fld>
            <a:endParaRPr lang="en-GB"/>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161470"/>
            <a:ext cx="8911916" cy="684000"/>
          </a:xfrm>
          <a:prstGeom prst="rect">
            <a:avLst/>
          </a:prstGeom>
        </p:spPr>
        <p:txBody>
          <a:bodyPr vert="horz" lIns="0" tIns="36000" rIns="0" bIns="36000" rtlCol="0" anchor="ctr">
            <a:noAutofit/>
          </a:bodyPr>
          <a:lstStyle/>
          <a:p>
            <a:pPr lvl="0"/>
            <a:r>
              <a:rPr lang="en-US"/>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Use 'Header &amp; Footer - Footer' to set the first footer line</a:t>
            </a:r>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p:nvPicPr>
        <p:blipFill>
          <a:blip r:embed="rId14"/>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4461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l" defTabSz="914400" rtl="0" eaLnBrk="1" latinLnBrk="0" hangingPunct="1">
        <a:lnSpc>
          <a:spcPct val="90000"/>
        </a:lnSpc>
        <a:spcBef>
          <a:spcPct val="0"/>
        </a:spcBef>
        <a:buNone/>
        <a:defRPr lang="en-US" sz="40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5"/>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p:nvPicPr>
        <p:blipFill>
          <a:blip r:embed="rId12"/>
          <a:stretch>
            <a:fillRect/>
          </a:stretch>
        </p:blipFill>
        <p:spPr>
          <a:xfrm>
            <a:off x="7627520" y="3464"/>
            <a:ext cx="4564481" cy="6854537"/>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Use 'Header &amp; Footer - Date' to set second footer line</a:t>
            </a:r>
            <a:endParaRPr lang="en-GB"/>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tx1">
                    <a:lumMod val="50000"/>
                    <a:lumOff val="50000"/>
                  </a:schemeClr>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a:t>
            </a:fld>
            <a:endParaRPr lang="en-GB"/>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197422"/>
            <a:ext cx="8911916" cy="612000"/>
          </a:xfrm>
          <a:prstGeom prst="rect">
            <a:avLst/>
          </a:prstGeom>
        </p:spPr>
        <p:txBody>
          <a:bodyPr vert="horz" lIns="0" tIns="36000" rIns="0" bIns="36000" rtlCol="0" anchor="ctr">
            <a:noAutofit/>
          </a:bodyPr>
          <a:lstStyle/>
          <a:p>
            <a:pPr lvl="0"/>
            <a:r>
              <a:rPr lang="en-US"/>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Use 'Header &amp; Footer - Footer' to set the first footer line</a:t>
            </a:r>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p:nvPicPr>
        <p:blipFill>
          <a:blip r:embed="rId13"/>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39705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hdr="0" ftr="0" dt="0"/>
  <p:txStyles>
    <p:titleStyle>
      <a:lvl1pPr algn="l" defTabSz="914400" rtl="0" eaLnBrk="1" latinLnBrk="0" hangingPunct="1">
        <a:lnSpc>
          <a:spcPct val="90000"/>
        </a:lnSpc>
        <a:spcBef>
          <a:spcPct val="0"/>
        </a:spcBef>
        <a:buNone/>
        <a:defRPr lang="en-US" sz="40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4"/>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60.png"/><Relationship Id="rId12" Type="http://schemas.openxmlformats.org/officeDocument/2006/relationships/customXml" Target="../ink/ink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48.png"/><Relationship Id="rId5" Type="http://schemas.openxmlformats.org/officeDocument/2006/relationships/image" Target="../media/image33.png"/><Relationship Id="rId10" Type="http://schemas.openxmlformats.org/officeDocument/2006/relationships/customXml" Target="../ink/ink4.xml"/><Relationship Id="rId4" Type="http://schemas.openxmlformats.org/officeDocument/2006/relationships/image" Target="../media/image3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data.ece.iiasa.ac.at/ar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F56A-14AC-4721-86E7-812158B1E945}"/>
              </a:ext>
            </a:extLst>
          </p:cNvPr>
          <p:cNvSpPr>
            <a:spLocks noGrp="1"/>
          </p:cNvSpPr>
          <p:nvPr>
            <p:ph type="title"/>
          </p:nvPr>
        </p:nvSpPr>
        <p:spPr>
          <a:xfrm>
            <a:off x="591063" y="810591"/>
            <a:ext cx="11229423" cy="1325563"/>
          </a:xfrm>
        </p:spPr>
        <p:txBody>
          <a:bodyPr>
            <a:normAutofit/>
          </a:bodyPr>
          <a:lstStyle/>
          <a:p>
            <a:r>
              <a:rPr lang="en-US" sz="6000" dirty="0"/>
              <a:t>COVID and </a:t>
            </a:r>
            <a:r>
              <a:rPr lang="en-US" sz="6000"/>
              <a:t>climate mitigation</a:t>
            </a:r>
            <a:endParaRPr lang="en-AT" dirty="0"/>
          </a:p>
        </p:txBody>
      </p:sp>
      <p:sp>
        <p:nvSpPr>
          <p:cNvPr id="3" name="Subtitle 2">
            <a:extLst>
              <a:ext uri="{FF2B5EF4-FFF2-40B4-BE49-F238E27FC236}">
                <a16:creationId xmlns:a16="http://schemas.microsoft.com/office/drawing/2014/main" id="{3E105BC3-7E80-4275-BD7C-95BD4A091177}"/>
              </a:ext>
            </a:extLst>
          </p:cNvPr>
          <p:cNvSpPr>
            <a:spLocks noGrp="1"/>
          </p:cNvSpPr>
          <p:nvPr>
            <p:ph sz="quarter" idx="10"/>
          </p:nvPr>
        </p:nvSpPr>
        <p:spPr>
          <a:xfrm>
            <a:off x="609800" y="2419703"/>
            <a:ext cx="11229935" cy="1067668"/>
          </a:xfrm>
        </p:spPr>
        <p:txBody>
          <a:bodyPr/>
          <a:lstStyle/>
          <a:p>
            <a:pPr algn="l"/>
            <a:r>
              <a:rPr lang="en-US" sz="2000" b="1" dirty="0">
                <a:latin typeface="Tahoma"/>
                <a:ea typeface="Tahoma"/>
                <a:cs typeface="Tahoma"/>
              </a:rPr>
              <a:t>60th Jubilee Symposium, Heidelberg Institute of Global Health</a:t>
            </a:r>
          </a:p>
          <a:p>
            <a:pPr algn="l"/>
            <a:r>
              <a:rPr lang="en-US" sz="2000" b="1" dirty="0">
                <a:latin typeface="Tahoma"/>
                <a:ea typeface="Tahoma"/>
                <a:cs typeface="Tahoma"/>
              </a:rPr>
              <a:t>25.06.2022</a:t>
            </a:r>
            <a:endParaRPr lang="en-US" sz="2000" b="1" dirty="0"/>
          </a:p>
        </p:txBody>
      </p:sp>
      <p:pic>
        <p:nvPicPr>
          <p:cNvPr id="6" name="Picture 5" descr="Text&#10;&#10;Description automatically generated">
            <a:extLst>
              <a:ext uri="{FF2B5EF4-FFF2-40B4-BE49-F238E27FC236}">
                <a16:creationId xmlns:a16="http://schemas.microsoft.com/office/drawing/2014/main" id="{18B264C8-6F37-4797-AC8B-1C3581088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3" y="6238692"/>
            <a:ext cx="1112414" cy="600058"/>
          </a:xfrm>
          <a:prstGeom prst="rect">
            <a:avLst/>
          </a:prstGeom>
        </p:spPr>
      </p:pic>
      <p:sp>
        <p:nvSpPr>
          <p:cNvPr id="7" name="Text Placeholder 3">
            <a:extLst>
              <a:ext uri="{FF2B5EF4-FFF2-40B4-BE49-F238E27FC236}">
                <a16:creationId xmlns:a16="http://schemas.microsoft.com/office/drawing/2014/main" id="{1B524B38-D213-4344-AEAB-2356E24EE8E4}"/>
              </a:ext>
            </a:extLst>
          </p:cNvPr>
          <p:cNvSpPr txBox="1">
            <a:spLocks/>
          </p:cNvSpPr>
          <p:nvPr/>
        </p:nvSpPr>
        <p:spPr>
          <a:xfrm>
            <a:off x="7368573" y="3870783"/>
            <a:ext cx="1691248" cy="88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Jarmo Kikstra</a:t>
            </a:r>
            <a:br>
              <a:rPr lang="en-GB" sz="1600" b="1" dirty="0"/>
            </a:br>
            <a:r>
              <a:rPr lang="en-GB" sz="1400" b="1" dirty="0"/>
              <a:t>kikstra@iiasa.ac.at</a:t>
            </a:r>
            <a:endParaRPr lang="en-GB" sz="1600" b="1" dirty="0"/>
          </a:p>
          <a:p>
            <a:pPr marL="0" indent="0">
              <a:buNone/>
            </a:pPr>
            <a:r>
              <a:rPr lang="en-GB" sz="1600" b="1" baseline="30000" dirty="0"/>
              <a:t>Heidelberg Symposium</a:t>
            </a:r>
            <a:endParaRPr lang="en-GB" sz="1600" baseline="30000" dirty="0"/>
          </a:p>
        </p:txBody>
      </p:sp>
      <p:sp>
        <p:nvSpPr>
          <p:cNvPr id="9" name="Text Placeholder 3">
            <a:extLst>
              <a:ext uri="{FF2B5EF4-FFF2-40B4-BE49-F238E27FC236}">
                <a16:creationId xmlns:a16="http://schemas.microsoft.com/office/drawing/2014/main" id="{10BF9658-709B-467F-B96E-B5D40A0013F9}"/>
              </a:ext>
            </a:extLst>
          </p:cNvPr>
          <p:cNvSpPr txBox="1">
            <a:spLocks/>
          </p:cNvSpPr>
          <p:nvPr/>
        </p:nvSpPr>
        <p:spPr>
          <a:xfrm>
            <a:off x="7368573" y="4755913"/>
            <a:ext cx="4934416" cy="88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Collaborators:</a:t>
            </a:r>
            <a:br>
              <a:rPr lang="en-GB" sz="1600" b="1" dirty="0"/>
            </a:br>
            <a:r>
              <a:rPr lang="en-GB" sz="1600" dirty="0">
                <a:effectLst/>
                <a:ea typeface="Calibri" panose="020F0502020204030204" pitchFamily="34" charset="0"/>
                <a:cs typeface="Calibri Light" panose="020F0302020204030204" pitchFamily="34" charset="0"/>
              </a:rPr>
              <a:t>Adriano Vinca, Francesco Lovat, Benigna </a:t>
            </a:r>
            <a:r>
              <a:rPr lang="en-GB" sz="1600" dirty="0" err="1">
                <a:effectLst/>
                <a:ea typeface="Calibri" panose="020F0502020204030204" pitchFamily="34" charset="0"/>
                <a:cs typeface="Calibri Light" panose="020F0302020204030204" pitchFamily="34" charset="0"/>
              </a:rPr>
              <a:t>Boza-Kiss</a:t>
            </a:r>
            <a:r>
              <a:rPr lang="en-GB" sz="1600" dirty="0">
                <a:effectLst/>
                <a:ea typeface="Calibri" panose="020F0502020204030204" pitchFamily="34" charset="0"/>
                <a:cs typeface="Calibri Light" panose="020F0302020204030204" pitchFamily="34" charset="0"/>
              </a:rPr>
              <a:t>, Bas van </a:t>
            </a:r>
            <a:r>
              <a:rPr lang="en-GB" sz="1600" dirty="0" err="1">
                <a:effectLst/>
                <a:ea typeface="Calibri" panose="020F0502020204030204" pitchFamily="34" charset="0"/>
                <a:cs typeface="Calibri Light" panose="020F0302020204030204" pitchFamily="34" charset="0"/>
              </a:rPr>
              <a:t>Ruijven</a:t>
            </a:r>
            <a:r>
              <a:rPr lang="en-GB" sz="1600" dirty="0">
                <a:effectLst/>
                <a:ea typeface="Calibri" panose="020F0502020204030204" pitchFamily="34" charset="0"/>
                <a:cs typeface="Calibri Light" panose="020F0302020204030204" pitchFamily="34" charset="0"/>
              </a:rPr>
              <a:t>, Charlie Wilson, Joeri Rogelj, Behnam </a:t>
            </a:r>
            <a:r>
              <a:rPr lang="en-GB" sz="1600" dirty="0" err="1">
                <a:effectLst/>
                <a:ea typeface="Calibri" panose="020F0502020204030204" pitchFamily="34" charset="0"/>
                <a:cs typeface="Calibri Light" panose="020F0302020204030204" pitchFamily="34" charset="0"/>
              </a:rPr>
              <a:t>Zakeri</a:t>
            </a:r>
            <a:r>
              <a:rPr lang="en-GB" sz="1600" dirty="0">
                <a:effectLst/>
                <a:ea typeface="Calibri" panose="020F0502020204030204" pitchFamily="34" charset="0"/>
                <a:cs typeface="Calibri Light" panose="020F0302020204030204" pitchFamily="34" charset="0"/>
              </a:rPr>
              <a:t>, Oliver </a:t>
            </a:r>
            <a:r>
              <a:rPr lang="en-GB" sz="1600" dirty="0" err="1">
                <a:effectLst/>
                <a:ea typeface="Calibri" panose="020F0502020204030204" pitchFamily="34" charset="0"/>
                <a:cs typeface="Calibri Light" panose="020F0302020204030204" pitchFamily="34" charset="0"/>
              </a:rPr>
              <a:t>Fricko</a:t>
            </a:r>
            <a:r>
              <a:rPr lang="en-GB" sz="1600" dirty="0">
                <a:effectLst/>
                <a:ea typeface="Calibri" panose="020F0502020204030204" pitchFamily="34" charset="0"/>
                <a:cs typeface="Calibri Light" panose="020F0302020204030204" pitchFamily="34" charset="0"/>
              </a:rPr>
              <a:t>, Keywan </a:t>
            </a:r>
            <a:r>
              <a:rPr lang="en-GB" sz="1600" dirty="0" err="1">
                <a:effectLst/>
                <a:ea typeface="Calibri" panose="020F0502020204030204" pitchFamily="34" charset="0"/>
                <a:cs typeface="Calibri Light" panose="020F0302020204030204" pitchFamily="34" charset="0"/>
              </a:rPr>
              <a:t>Riahi</a:t>
            </a:r>
            <a:endParaRPr lang="en-GB" sz="1600" baseline="30000" dirty="0">
              <a:cs typeface="Calibri Light" panose="020F0302020204030204" pitchFamily="34" charset="0"/>
            </a:endParaRPr>
          </a:p>
        </p:txBody>
      </p:sp>
      <p:pic>
        <p:nvPicPr>
          <p:cNvPr id="5" name="Picture 4">
            <a:extLst>
              <a:ext uri="{FF2B5EF4-FFF2-40B4-BE49-F238E27FC236}">
                <a16:creationId xmlns:a16="http://schemas.microsoft.com/office/drawing/2014/main" id="{3B61529F-FFE6-40AE-94D1-047D9A69BEF6}"/>
              </a:ext>
            </a:extLst>
          </p:cNvPr>
          <p:cNvPicPr>
            <a:picLocks noChangeAspect="1"/>
          </p:cNvPicPr>
          <p:nvPr/>
        </p:nvPicPr>
        <p:blipFill>
          <a:blip r:embed="rId4"/>
          <a:stretch>
            <a:fillRect/>
          </a:stretch>
        </p:blipFill>
        <p:spPr>
          <a:xfrm>
            <a:off x="430306" y="3508246"/>
            <a:ext cx="6126816" cy="2407361"/>
          </a:xfrm>
          <a:prstGeom prst="rect">
            <a:avLst/>
          </a:prstGeom>
        </p:spPr>
      </p:pic>
    </p:spTree>
    <p:extLst>
      <p:ext uri="{BB962C8B-B14F-4D97-AF65-F5344CB8AC3E}">
        <p14:creationId xmlns:p14="http://schemas.microsoft.com/office/powerpoint/2010/main" val="16633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10</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Self-reliance</a:t>
            </a:r>
            <a:endParaRPr lang="en-AT"/>
          </a:p>
        </p:txBody>
      </p:sp>
      <p:pic>
        <p:nvPicPr>
          <p:cNvPr id="12" name="Picture 11" descr="Diagram&#10;&#10;Description automatically generated">
            <a:extLst>
              <a:ext uri="{FF2B5EF4-FFF2-40B4-BE49-F238E27FC236}">
                <a16:creationId xmlns:a16="http://schemas.microsoft.com/office/drawing/2014/main" id="{15510222-4E1C-42E4-82BD-37A96D55197F}"/>
              </a:ext>
            </a:extLst>
          </p:cNvPr>
          <p:cNvPicPr>
            <a:picLocks noChangeAspect="1"/>
          </p:cNvPicPr>
          <p:nvPr/>
        </p:nvPicPr>
        <p:blipFill rotWithShape="1">
          <a:blip r:embed="rId3">
            <a:extLst>
              <a:ext uri="{28A0092B-C50C-407E-A947-70E740481C1C}">
                <a14:useLocalDpi xmlns:a14="http://schemas.microsoft.com/office/drawing/2010/main" val="0"/>
              </a:ext>
            </a:extLst>
          </a:blip>
          <a:srcRect r="25217"/>
          <a:stretch/>
        </p:blipFill>
        <p:spPr>
          <a:xfrm>
            <a:off x="28719" y="2080376"/>
            <a:ext cx="6105218" cy="3761700"/>
          </a:xfrm>
          <a:prstGeom prst="rect">
            <a:avLst/>
          </a:prstGeom>
        </p:spPr>
      </p:pic>
      <p:sp>
        <p:nvSpPr>
          <p:cNvPr id="5" name="Rectangle 4">
            <a:extLst>
              <a:ext uri="{FF2B5EF4-FFF2-40B4-BE49-F238E27FC236}">
                <a16:creationId xmlns:a16="http://schemas.microsoft.com/office/drawing/2014/main" id="{87220307-6F77-4300-BABA-4F04F4341E06}"/>
              </a:ext>
            </a:extLst>
          </p:cNvPr>
          <p:cNvSpPr/>
          <p:nvPr/>
        </p:nvSpPr>
        <p:spPr>
          <a:xfrm>
            <a:off x="6149162" y="2489067"/>
            <a:ext cx="2160233" cy="188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TextBox 12">
            <a:extLst>
              <a:ext uri="{FF2B5EF4-FFF2-40B4-BE49-F238E27FC236}">
                <a16:creationId xmlns:a16="http://schemas.microsoft.com/office/drawing/2014/main" id="{66F4E71F-6619-496F-9AC0-7C83B04C5B9C}"/>
              </a:ext>
            </a:extLst>
          </p:cNvPr>
          <p:cNvSpPr txBox="1"/>
          <p:nvPr/>
        </p:nvSpPr>
        <p:spPr>
          <a:xfrm>
            <a:off x="7723573" y="3825262"/>
            <a:ext cx="3844031" cy="2123658"/>
          </a:xfrm>
          <a:prstGeom prst="rect">
            <a:avLst/>
          </a:prstGeom>
          <a:noFill/>
        </p:spPr>
        <p:txBody>
          <a:bodyPr wrap="square">
            <a:spAutoFit/>
          </a:bodyPr>
          <a:lstStyle/>
          <a:p>
            <a:pPr fontAlgn="b"/>
            <a:r>
              <a:rPr lang="en-US" sz="1600" b="1" i="0" u="none" strike="noStrike">
                <a:solidFill>
                  <a:srgbClr val="C02428"/>
                </a:solidFill>
                <a:effectLst/>
                <a:latin typeface="Calibri"/>
              </a:rPr>
              <a:t>+24% private cars</a:t>
            </a:r>
          </a:p>
          <a:p>
            <a:pPr fontAlgn="b"/>
            <a:endParaRPr lang="en-US" sz="1600" b="1" i="0" u="none" strike="noStrike">
              <a:solidFill>
                <a:srgbClr val="C02428"/>
              </a:solidFill>
              <a:effectLst/>
              <a:latin typeface="Calibri"/>
            </a:endParaRPr>
          </a:p>
          <a:p>
            <a:pPr fontAlgn="b"/>
            <a:endParaRPr lang="en-US" sz="1600" b="1">
              <a:solidFill>
                <a:srgbClr val="C02428"/>
              </a:solidFill>
              <a:latin typeface="Calibri"/>
            </a:endParaRPr>
          </a:p>
          <a:p>
            <a:pPr fontAlgn="b"/>
            <a:r>
              <a:rPr lang="en-AT" sz="1600" b="1">
                <a:solidFill>
                  <a:srgbClr val="C02428"/>
                </a:solidFill>
                <a:latin typeface="Calibri"/>
              </a:rPr>
              <a:t>+11% </a:t>
            </a:r>
            <a:r>
              <a:rPr lang="en-US" sz="1600" b="1">
                <a:solidFill>
                  <a:srgbClr val="C02428"/>
                </a:solidFill>
                <a:latin typeface="Calibri"/>
              </a:rPr>
              <a:t>building utilization</a:t>
            </a:r>
          </a:p>
          <a:p>
            <a:pPr fontAlgn="b"/>
            <a:endParaRPr lang="en-US" sz="1600" b="1">
              <a:solidFill>
                <a:srgbClr val="C02428"/>
              </a:solidFill>
              <a:latin typeface="Calibri"/>
            </a:endParaRPr>
          </a:p>
          <a:p>
            <a:pPr fontAlgn="b"/>
            <a:r>
              <a:rPr lang="en-US" sz="1600" b="1" i="0" u="none" strike="noStrike" baseline="0">
                <a:solidFill>
                  <a:srgbClr val="C02428"/>
                </a:solidFill>
                <a:latin typeface="Calibri"/>
              </a:rPr>
              <a:t>+10% </a:t>
            </a:r>
            <a:r>
              <a:rPr lang="en-US" sz="1600" b="1">
                <a:solidFill>
                  <a:srgbClr val="C02428"/>
                </a:solidFill>
                <a:latin typeface="Calibri"/>
              </a:rPr>
              <a:t>industry activity </a:t>
            </a:r>
            <a:r>
              <a:rPr lang="en-US" sz="1600" b="1" i="0" u="none" strike="noStrike" baseline="0">
                <a:solidFill>
                  <a:srgbClr val="C02428"/>
                </a:solidFill>
                <a:latin typeface="Calibri"/>
              </a:rPr>
              <a:t>(and steel production)</a:t>
            </a:r>
            <a:r>
              <a:rPr lang="en-AT" sz="1800" b="0" i="0" u="none" strike="noStrike" baseline="0">
                <a:solidFill>
                  <a:srgbClr val="000000"/>
                </a:solidFill>
              </a:rPr>
              <a:t>	</a:t>
            </a:r>
          </a:p>
          <a:p>
            <a:pPr fontAlgn="b"/>
            <a:endParaRPr lang="en-US" sz="1800" b="1" i="0" u="none" strike="noStrike">
              <a:solidFill>
                <a:srgbClr val="C02428"/>
              </a:solidFill>
              <a:effectLst/>
              <a:latin typeface="Calibri" panose="020F0502020204030204" pitchFamily="34" charset="0"/>
            </a:endParaRPr>
          </a:p>
        </p:txBody>
      </p:sp>
      <p:pic>
        <p:nvPicPr>
          <p:cNvPr id="8" name="Picture 7">
            <a:extLst>
              <a:ext uri="{FF2B5EF4-FFF2-40B4-BE49-F238E27FC236}">
                <a16:creationId xmlns:a16="http://schemas.microsoft.com/office/drawing/2014/main" id="{CC4661E3-37DA-40FD-B04D-7B7AF4363039}"/>
              </a:ext>
            </a:extLst>
          </p:cNvPr>
          <p:cNvPicPr>
            <a:picLocks noChangeAspect="1"/>
          </p:cNvPicPr>
          <p:nvPr/>
        </p:nvPicPr>
        <p:blipFill>
          <a:blip r:embed="rId4"/>
          <a:stretch>
            <a:fillRect/>
          </a:stretch>
        </p:blipFill>
        <p:spPr>
          <a:xfrm>
            <a:off x="6867707" y="3856084"/>
            <a:ext cx="654756" cy="1738489"/>
          </a:xfrm>
          <a:prstGeom prst="rect">
            <a:avLst/>
          </a:prstGeom>
        </p:spPr>
      </p:pic>
      <p:sp>
        <p:nvSpPr>
          <p:cNvPr id="14" name="TextBox 13">
            <a:extLst>
              <a:ext uri="{FF2B5EF4-FFF2-40B4-BE49-F238E27FC236}">
                <a16:creationId xmlns:a16="http://schemas.microsoft.com/office/drawing/2014/main" id="{BA5656E5-6C47-42C7-ABA9-0665805415BF}"/>
              </a:ext>
            </a:extLst>
          </p:cNvPr>
          <p:cNvSpPr txBox="1"/>
          <p:nvPr/>
        </p:nvSpPr>
        <p:spPr>
          <a:xfrm>
            <a:off x="454196" y="1054233"/>
            <a:ext cx="6585796" cy="307135"/>
          </a:xfrm>
          <a:prstGeom prst="rect">
            <a:avLst/>
          </a:prstGeom>
          <a:noFill/>
        </p:spPr>
        <p:txBody>
          <a:bodyPr wrap="square" rtlCol="0">
            <a:spAutoFit/>
          </a:bodyPr>
          <a:lstStyle/>
          <a:p>
            <a:pPr>
              <a:lnSpc>
                <a:spcPts val="1600"/>
              </a:lnSpc>
            </a:pPr>
            <a:r>
              <a:rPr lang="en-US"/>
              <a:t>Back to ‘old’ normality, with persistence of individualistic behaviors</a:t>
            </a:r>
          </a:p>
        </p:txBody>
      </p:sp>
      <p:sp>
        <p:nvSpPr>
          <p:cNvPr id="10" name="TextBox 9">
            <a:extLst>
              <a:ext uri="{FF2B5EF4-FFF2-40B4-BE49-F238E27FC236}">
                <a16:creationId xmlns:a16="http://schemas.microsoft.com/office/drawing/2014/main" id="{D4C0A3FA-608D-40C6-ADB5-561837015085}"/>
              </a:ext>
            </a:extLst>
          </p:cNvPr>
          <p:cNvSpPr txBox="1"/>
          <p:nvPr/>
        </p:nvSpPr>
        <p:spPr>
          <a:xfrm>
            <a:off x="5209954" y="4114800"/>
            <a:ext cx="1531088" cy="369332"/>
          </a:xfrm>
          <a:prstGeom prst="rect">
            <a:avLst/>
          </a:prstGeom>
          <a:solidFill>
            <a:schemeClr val="bg1"/>
          </a:solidFill>
        </p:spPr>
        <p:txBody>
          <a:bodyPr wrap="square" rtlCol="0">
            <a:spAutoFit/>
          </a:bodyPr>
          <a:lstStyle/>
          <a:p>
            <a:r>
              <a:rPr lang="en-US" b="1">
                <a:solidFill>
                  <a:srgbClr val="C02428"/>
                </a:solidFill>
              </a:rPr>
              <a:t>self-reliance</a:t>
            </a:r>
          </a:p>
        </p:txBody>
      </p:sp>
      <p:sp>
        <p:nvSpPr>
          <p:cNvPr id="11" name="TextBox 10">
            <a:extLst>
              <a:ext uri="{FF2B5EF4-FFF2-40B4-BE49-F238E27FC236}">
                <a16:creationId xmlns:a16="http://schemas.microsoft.com/office/drawing/2014/main" id="{F5DD13B6-1389-44B5-A30F-BD70619EDF78}"/>
              </a:ext>
            </a:extLst>
          </p:cNvPr>
          <p:cNvSpPr txBox="1"/>
          <p:nvPr/>
        </p:nvSpPr>
        <p:spPr>
          <a:xfrm>
            <a:off x="1826723" y="4385139"/>
            <a:ext cx="1758192" cy="338554"/>
          </a:xfrm>
          <a:prstGeom prst="rect">
            <a:avLst/>
          </a:prstGeom>
          <a:solidFill>
            <a:schemeClr val="bg1"/>
          </a:solidFill>
        </p:spPr>
        <p:txBody>
          <a:bodyPr wrap="square" rtlCol="0">
            <a:spAutoFit/>
          </a:bodyPr>
          <a:lstStyle/>
          <a:p>
            <a:r>
              <a:rPr lang="en-US" sz="1600" b="1"/>
              <a:t>Return to normal</a:t>
            </a:r>
          </a:p>
        </p:txBody>
      </p:sp>
    </p:spTree>
    <p:extLst>
      <p:ext uri="{BB962C8B-B14F-4D97-AF65-F5344CB8AC3E}">
        <p14:creationId xmlns:p14="http://schemas.microsoft.com/office/powerpoint/2010/main" val="382631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11</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Smart use</a:t>
            </a:r>
            <a:endParaRPr lang="en-AT"/>
          </a:p>
        </p:txBody>
      </p:sp>
      <p:pic>
        <p:nvPicPr>
          <p:cNvPr id="12" name="Picture 11" descr="Diagram&#10;&#10;Description automatically generated">
            <a:extLst>
              <a:ext uri="{FF2B5EF4-FFF2-40B4-BE49-F238E27FC236}">
                <a16:creationId xmlns:a16="http://schemas.microsoft.com/office/drawing/2014/main" id="{15510222-4E1C-42E4-82BD-37A96D55197F}"/>
              </a:ext>
            </a:extLst>
          </p:cNvPr>
          <p:cNvPicPr>
            <a:picLocks noChangeAspect="1"/>
          </p:cNvPicPr>
          <p:nvPr/>
        </p:nvPicPr>
        <p:blipFill rotWithShape="1">
          <a:blip r:embed="rId3">
            <a:extLst>
              <a:ext uri="{28A0092B-C50C-407E-A947-70E740481C1C}">
                <a14:useLocalDpi xmlns:a14="http://schemas.microsoft.com/office/drawing/2010/main" val="0"/>
              </a:ext>
            </a:extLst>
          </a:blip>
          <a:srcRect r="25217"/>
          <a:stretch/>
        </p:blipFill>
        <p:spPr>
          <a:xfrm>
            <a:off x="28719" y="2080376"/>
            <a:ext cx="6105218" cy="3761700"/>
          </a:xfrm>
          <a:prstGeom prst="rect">
            <a:avLst/>
          </a:prstGeom>
        </p:spPr>
      </p:pic>
      <p:sp>
        <p:nvSpPr>
          <p:cNvPr id="5" name="Rectangle 4">
            <a:extLst>
              <a:ext uri="{FF2B5EF4-FFF2-40B4-BE49-F238E27FC236}">
                <a16:creationId xmlns:a16="http://schemas.microsoft.com/office/drawing/2014/main" id="{87220307-6F77-4300-BABA-4F04F4341E06}"/>
              </a:ext>
            </a:extLst>
          </p:cNvPr>
          <p:cNvSpPr/>
          <p:nvPr/>
        </p:nvSpPr>
        <p:spPr>
          <a:xfrm>
            <a:off x="6096000" y="2276416"/>
            <a:ext cx="2160233" cy="981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TextBox 12">
            <a:extLst>
              <a:ext uri="{FF2B5EF4-FFF2-40B4-BE49-F238E27FC236}">
                <a16:creationId xmlns:a16="http://schemas.microsoft.com/office/drawing/2014/main" id="{66F4E71F-6619-496F-9AC0-7C83B04C5B9C}"/>
              </a:ext>
            </a:extLst>
          </p:cNvPr>
          <p:cNvSpPr txBox="1"/>
          <p:nvPr/>
        </p:nvSpPr>
        <p:spPr>
          <a:xfrm>
            <a:off x="7865815" y="3211095"/>
            <a:ext cx="3409025" cy="2123658"/>
          </a:xfrm>
          <a:prstGeom prst="rect">
            <a:avLst/>
          </a:prstGeom>
          <a:noFill/>
        </p:spPr>
        <p:txBody>
          <a:bodyPr wrap="square">
            <a:spAutoFit/>
          </a:bodyPr>
          <a:lstStyle/>
          <a:p>
            <a:pPr fontAlgn="b"/>
            <a:r>
              <a:rPr lang="en-US" sz="1600" b="1" i="0" u="none" strike="noStrike">
                <a:solidFill>
                  <a:srgbClr val="3E7BB2"/>
                </a:solidFill>
                <a:effectLst/>
                <a:latin typeface="Calibri"/>
              </a:rPr>
              <a:t>-10% activity </a:t>
            </a:r>
          </a:p>
          <a:p>
            <a:pPr fontAlgn="b"/>
            <a:r>
              <a:rPr lang="en-US" sz="1600" b="1" i="0" u="none" strike="noStrike">
                <a:solidFill>
                  <a:srgbClr val="3E7BB2"/>
                </a:solidFill>
                <a:effectLst/>
                <a:latin typeface="Calibri"/>
              </a:rPr>
              <a:t>           (+5% public transport)</a:t>
            </a:r>
          </a:p>
          <a:p>
            <a:pPr fontAlgn="b"/>
            <a:endParaRPr lang="en-US" sz="1600" b="1" baseline="0">
              <a:solidFill>
                <a:srgbClr val="3E7BB2"/>
              </a:solidFill>
              <a:latin typeface="Calibri"/>
            </a:endParaRPr>
          </a:p>
          <a:p>
            <a:pPr fontAlgn="b"/>
            <a:r>
              <a:rPr lang="en-US" sz="1600" b="1" i="0" u="none" strike="noStrike">
                <a:solidFill>
                  <a:srgbClr val="3E7BB2"/>
                </a:solidFill>
                <a:latin typeface="Calibri"/>
              </a:rPr>
              <a:t>Minor increases</a:t>
            </a:r>
          </a:p>
          <a:p>
            <a:pPr fontAlgn="b"/>
            <a:endParaRPr lang="en-US" sz="1600" b="1" baseline="0">
              <a:solidFill>
                <a:srgbClr val="3E7BB2"/>
              </a:solidFill>
              <a:latin typeface="Calibri"/>
            </a:endParaRPr>
          </a:p>
          <a:p>
            <a:pPr fontAlgn="b"/>
            <a:endParaRPr lang="en-US" sz="1600" b="1" i="0" u="none" strike="noStrike">
              <a:solidFill>
                <a:srgbClr val="3E7BB2"/>
              </a:solidFill>
              <a:latin typeface="Calibri"/>
            </a:endParaRPr>
          </a:p>
          <a:p>
            <a:pPr fontAlgn="b"/>
            <a:r>
              <a:rPr lang="en-US" sz="1600" b="1" i="0" u="none" strike="noStrike">
                <a:solidFill>
                  <a:srgbClr val="3E7BB2"/>
                </a:solidFill>
                <a:latin typeface="Calibri"/>
              </a:rPr>
              <a:t>No activity changes</a:t>
            </a:r>
            <a:r>
              <a:rPr lang="en-AT" sz="1800" b="0" i="0" u="none" strike="noStrike" baseline="0">
                <a:solidFill>
                  <a:srgbClr val="000000"/>
                </a:solidFill>
              </a:rPr>
              <a:t>	</a:t>
            </a:r>
          </a:p>
          <a:p>
            <a:pPr fontAlgn="b"/>
            <a:endParaRPr lang="en-US" sz="1800" b="1" i="0" u="none" strike="noStrike">
              <a:solidFill>
                <a:srgbClr val="C02428"/>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E5E6BF65-816B-412E-AC0F-CA6DFCE2FDFE}"/>
              </a:ext>
            </a:extLst>
          </p:cNvPr>
          <p:cNvPicPr>
            <a:picLocks noChangeAspect="1"/>
          </p:cNvPicPr>
          <p:nvPr/>
        </p:nvPicPr>
        <p:blipFill>
          <a:blip r:embed="rId4"/>
          <a:stretch>
            <a:fillRect/>
          </a:stretch>
        </p:blipFill>
        <p:spPr>
          <a:xfrm>
            <a:off x="6875105" y="3212658"/>
            <a:ext cx="654756" cy="1738489"/>
          </a:xfrm>
          <a:prstGeom prst="rect">
            <a:avLst/>
          </a:prstGeom>
        </p:spPr>
      </p:pic>
      <p:sp>
        <p:nvSpPr>
          <p:cNvPr id="14" name="TextBox 13">
            <a:extLst>
              <a:ext uri="{FF2B5EF4-FFF2-40B4-BE49-F238E27FC236}">
                <a16:creationId xmlns:a16="http://schemas.microsoft.com/office/drawing/2014/main" id="{72EF4F78-5417-44B2-A815-2F89728BD6D7}"/>
              </a:ext>
            </a:extLst>
          </p:cNvPr>
          <p:cNvSpPr txBox="1"/>
          <p:nvPr/>
        </p:nvSpPr>
        <p:spPr>
          <a:xfrm>
            <a:off x="454196" y="1054233"/>
            <a:ext cx="6585796" cy="512320"/>
          </a:xfrm>
          <a:prstGeom prst="rect">
            <a:avLst/>
          </a:prstGeom>
          <a:noFill/>
        </p:spPr>
        <p:txBody>
          <a:bodyPr wrap="square" rtlCol="0">
            <a:spAutoFit/>
          </a:bodyPr>
          <a:lstStyle/>
          <a:p>
            <a:pPr>
              <a:lnSpc>
                <a:spcPts val="1600"/>
              </a:lnSpc>
            </a:pPr>
            <a:r>
              <a:rPr lang="en-US"/>
              <a:t>Transition to new normality, learning from some COVID induced changes that lead to demand reduction</a:t>
            </a:r>
          </a:p>
        </p:txBody>
      </p:sp>
      <p:sp>
        <p:nvSpPr>
          <p:cNvPr id="10" name="TextBox 9">
            <a:extLst>
              <a:ext uri="{FF2B5EF4-FFF2-40B4-BE49-F238E27FC236}">
                <a16:creationId xmlns:a16="http://schemas.microsoft.com/office/drawing/2014/main" id="{1961D539-3076-4D7F-AAAB-978D184486CA}"/>
              </a:ext>
            </a:extLst>
          </p:cNvPr>
          <p:cNvSpPr txBox="1"/>
          <p:nvPr/>
        </p:nvSpPr>
        <p:spPr>
          <a:xfrm>
            <a:off x="5209954" y="3540642"/>
            <a:ext cx="1531088" cy="369332"/>
          </a:xfrm>
          <a:prstGeom prst="rect">
            <a:avLst/>
          </a:prstGeom>
          <a:solidFill>
            <a:schemeClr val="bg1"/>
          </a:solidFill>
        </p:spPr>
        <p:txBody>
          <a:bodyPr wrap="square" rtlCol="0">
            <a:spAutoFit/>
          </a:bodyPr>
          <a:lstStyle/>
          <a:p>
            <a:r>
              <a:rPr lang="en-US" b="1">
                <a:solidFill>
                  <a:srgbClr val="3E7BB2"/>
                </a:solidFill>
              </a:rPr>
              <a:t>smart use</a:t>
            </a:r>
          </a:p>
        </p:txBody>
      </p:sp>
      <p:sp>
        <p:nvSpPr>
          <p:cNvPr id="11" name="TextBox 10">
            <a:extLst>
              <a:ext uri="{FF2B5EF4-FFF2-40B4-BE49-F238E27FC236}">
                <a16:creationId xmlns:a16="http://schemas.microsoft.com/office/drawing/2014/main" id="{62A26898-EA79-48CD-81BD-F316DC0B16DC}"/>
              </a:ext>
            </a:extLst>
          </p:cNvPr>
          <p:cNvSpPr txBox="1"/>
          <p:nvPr/>
        </p:nvSpPr>
        <p:spPr>
          <a:xfrm>
            <a:off x="2145171" y="3429000"/>
            <a:ext cx="948332" cy="738664"/>
          </a:xfrm>
          <a:prstGeom prst="rect">
            <a:avLst/>
          </a:prstGeom>
          <a:solidFill>
            <a:schemeClr val="bg1"/>
          </a:solidFill>
        </p:spPr>
        <p:txBody>
          <a:bodyPr wrap="square" rtlCol="0">
            <a:spAutoFit/>
          </a:bodyPr>
          <a:lstStyle/>
          <a:p>
            <a:r>
              <a:rPr lang="en-US" sz="1400" b="1"/>
              <a:t>Transition to new normal</a:t>
            </a:r>
          </a:p>
        </p:txBody>
      </p:sp>
    </p:spTree>
    <p:extLst>
      <p:ext uri="{BB962C8B-B14F-4D97-AF65-F5344CB8AC3E}">
        <p14:creationId xmlns:p14="http://schemas.microsoft.com/office/powerpoint/2010/main" val="365561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12</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Green push</a:t>
            </a:r>
            <a:endParaRPr lang="en-AT"/>
          </a:p>
        </p:txBody>
      </p:sp>
      <p:pic>
        <p:nvPicPr>
          <p:cNvPr id="12" name="Picture 11" descr="Diagram&#10;&#10;Description automatically generated">
            <a:extLst>
              <a:ext uri="{FF2B5EF4-FFF2-40B4-BE49-F238E27FC236}">
                <a16:creationId xmlns:a16="http://schemas.microsoft.com/office/drawing/2014/main" id="{15510222-4E1C-42E4-82BD-37A96D55197F}"/>
              </a:ext>
            </a:extLst>
          </p:cNvPr>
          <p:cNvPicPr>
            <a:picLocks noChangeAspect="1"/>
          </p:cNvPicPr>
          <p:nvPr/>
        </p:nvPicPr>
        <p:blipFill rotWithShape="1">
          <a:blip r:embed="rId3">
            <a:extLst>
              <a:ext uri="{28A0092B-C50C-407E-A947-70E740481C1C}">
                <a14:useLocalDpi xmlns:a14="http://schemas.microsoft.com/office/drawing/2010/main" val="0"/>
              </a:ext>
            </a:extLst>
          </a:blip>
          <a:srcRect r="25217"/>
          <a:stretch/>
        </p:blipFill>
        <p:spPr>
          <a:xfrm>
            <a:off x="28719" y="2080376"/>
            <a:ext cx="6105218" cy="3761700"/>
          </a:xfrm>
          <a:prstGeom prst="rect">
            <a:avLst/>
          </a:prstGeom>
        </p:spPr>
      </p:pic>
      <p:sp>
        <p:nvSpPr>
          <p:cNvPr id="10" name="TextBox 9">
            <a:extLst>
              <a:ext uri="{FF2B5EF4-FFF2-40B4-BE49-F238E27FC236}">
                <a16:creationId xmlns:a16="http://schemas.microsoft.com/office/drawing/2014/main" id="{D256F7EC-FFCB-4B6C-BFC6-24C8C0633ADE}"/>
              </a:ext>
            </a:extLst>
          </p:cNvPr>
          <p:cNvSpPr txBox="1"/>
          <p:nvPr/>
        </p:nvSpPr>
        <p:spPr>
          <a:xfrm>
            <a:off x="7863025" y="2180717"/>
            <a:ext cx="3918012" cy="1815882"/>
          </a:xfrm>
          <a:prstGeom prst="rect">
            <a:avLst/>
          </a:prstGeom>
          <a:noFill/>
        </p:spPr>
        <p:txBody>
          <a:bodyPr wrap="square">
            <a:spAutoFit/>
          </a:bodyPr>
          <a:lstStyle/>
          <a:p>
            <a:pPr fontAlgn="b"/>
            <a:r>
              <a:rPr lang="en-US" sz="1600" b="1" i="0" u="none" strike="noStrike">
                <a:solidFill>
                  <a:srgbClr val="52873E"/>
                </a:solidFill>
                <a:effectLst/>
                <a:latin typeface="Calibri"/>
              </a:rPr>
              <a:t>- 20% transport activity</a:t>
            </a:r>
          </a:p>
          <a:p>
            <a:pPr fontAlgn="b"/>
            <a:r>
              <a:rPr lang="en-US" sz="1600" b="1" i="0" u="none" strike="noStrike">
                <a:solidFill>
                  <a:srgbClr val="52873E"/>
                </a:solidFill>
                <a:effectLst/>
                <a:latin typeface="Calibri"/>
              </a:rPr>
              <a:t>         (+25% public transport, -17% aviation)</a:t>
            </a:r>
            <a:endParaRPr lang="en-US" sz="1600" b="1">
              <a:solidFill>
                <a:srgbClr val="52873E"/>
              </a:solidFill>
              <a:latin typeface="Calibri"/>
            </a:endParaRPr>
          </a:p>
          <a:p>
            <a:pPr fontAlgn="b"/>
            <a:endParaRPr lang="en-US" sz="1600" b="1">
              <a:solidFill>
                <a:srgbClr val="52873E"/>
              </a:solidFill>
              <a:latin typeface="Calibri"/>
            </a:endParaRPr>
          </a:p>
          <a:p>
            <a:pPr fontAlgn="b"/>
            <a:r>
              <a:rPr lang="en-US" sz="1600" b="1">
                <a:solidFill>
                  <a:srgbClr val="52873E"/>
                </a:solidFill>
                <a:latin typeface="Calibri"/>
              </a:rPr>
              <a:t>↑ utilization rate, ↓ office space</a:t>
            </a:r>
          </a:p>
          <a:p>
            <a:pPr fontAlgn="b"/>
            <a:endParaRPr lang="en-US" sz="1600" b="1">
              <a:solidFill>
                <a:srgbClr val="52873E"/>
              </a:solidFill>
              <a:latin typeface="Calibri"/>
            </a:endParaRPr>
          </a:p>
          <a:p>
            <a:pPr fontAlgn="b"/>
            <a:endParaRPr lang="en-US" sz="1600" b="1">
              <a:solidFill>
                <a:srgbClr val="52873E"/>
              </a:solidFill>
              <a:latin typeface="Calibri"/>
            </a:endParaRPr>
          </a:p>
          <a:p>
            <a:pPr fontAlgn="b"/>
            <a:r>
              <a:rPr lang="en-US" sz="1600" b="1">
                <a:solidFill>
                  <a:srgbClr val="52873E"/>
                </a:solidFill>
                <a:latin typeface="Calibri"/>
              </a:rPr>
              <a:t>-5</a:t>
            </a:r>
            <a:r>
              <a:rPr lang="en-US" sz="1600" b="1" i="0" u="none" strike="noStrike" baseline="0">
                <a:solidFill>
                  <a:srgbClr val="52873E"/>
                </a:solidFill>
                <a:latin typeface="Calibri"/>
              </a:rPr>
              <a:t>% industry activity (and steel production)</a:t>
            </a:r>
            <a:endParaRPr lang="en-AT" sz="1800" b="0" i="0" u="none" strike="noStrike" baseline="0">
              <a:solidFill>
                <a:srgbClr val="52873E"/>
              </a:solidFill>
            </a:endParaRPr>
          </a:p>
        </p:txBody>
      </p:sp>
      <p:pic>
        <p:nvPicPr>
          <p:cNvPr id="5" name="Picture 4">
            <a:extLst>
              <a:ext uri="{FF2B5EF4-FFF2-40B4-BE49-F238E27FC236}">
                <a16:creationId xmlns:a16="http://schemas.microsoft.com/office/drawing/2014/main" id="{CBD4B174-660B-4E24-A47B-D6E8A85F68C5}"/>
              </a:ext>
            </a:extLst>
          </p:cNvPr>
          <p:cNvPicPr>
            <a:picLocks noChangeAspect="1"/>
          </p:cNvPicPr>
          <p:nvPr/>
        </p:nvPicPr>
        <p:blipFill>
          <a:blip r:embed="rId4"/>
          <a:stretch>
            <a:fillRect/>
          </a:stretch>
        </p:blipFill>
        <p:spPr>
          <a:xfrm>
            <a:off x="6892463" y="2250991"/>
            <a:ext cx="654756" cy="1738489"/>
          </a:xfrm>
          <a:prstGeom prst="rect">
            <a:avLst/>
          </a:prstGeom>
        </p:spPr>
      </p:pic>
      <p:sp>
        <p:nvSpPr>
          <p:cNvPr id="15" name="TextBox 14">
            <a:extLst>
              <a:ext uri="{FF2B5EF4-FFF2-40B4-BE49-F238E27FC236}">
                <a16:creationId xmlns:a16="http://schemas.microsoft.com/office/drawing/2014/main" id="{09AE85FB-A3CA-47E0-B5D6-49CAEFF9CBEC}"/>
              </a:ext>
            </a:extLst>
          </p:cNvPr>
          <p:cNvSpPr txBox="1"/>
          <p:nvPr/>
        </p:nvSpPr>
        <p:spPr>
          <a:xfrm>
            <a:off x="454196" y="1054233"/>
            <a:ext cx="6585796" cy="512320"/>
          </a:xfrm>
          <a:prstGeom prst="rect">
            <a:avLst/>
          </a:prstGeom>
          <a:noFill/>
        </p:spPr>
        <p:txBody>
          <a:bodyPr wrap="square" rtlCol="0">
            <a:spAutoFit/>
          </a:bodyPr>
          <a:lstStyle/>
          <a:p>
            <a:pPr>
              <a:lnSpc>
                <a:spcPts val="1600"/>
              </a:lnSpc>
            </a:pPr>
            <a:r>
              <a:rPr lang="en-US"/>
              <a:t>Transition to new normality, high persistence of low-demand changes</a:t>
            </a:r>
          </a:p>
        </p:txBody>
      </p:sp>
      <p:sp>
        <p:nvSpPr>
          <p:cNvPr id="4" name="TextBox 3">
            <a:extLst>
              <a:ext uri="{FF2B5EF4-FFF2-40B4-BE49-F238E27FC236}">
                <a16:creationId xmlns:a16="http://schemas.microsoft.com/office/drawing/2014/main" id="{9D99135D-362A-49FF-8C75-366B1DFF9F83}"/>
              </a:ext>
            </a:extLst>
          </p:cNvPr>
          <p:cNvSpPr txBox="1"/>
          <p:nvPr/>
        </p:nvSpPr>
        <p:spPr>
          <a:xfrm>
            <a:off x="5209954" y="3009014"/>
            <a:ext cx="1531088" cy="369332"/>
          </a:xfrm>
          <a:prstGeom prst="rect">
            <a:avLst/>
          </a:prstGeom>
          <a:solidFill>
            <a:schemeClr val="bg1"/>
          </a:solidFill>
        </p:spPr>
        <p:txBody>
          <a:bodyPr wrap="square" rtlCol="0">
            <a:spAutoFit/>
          </a:bodyPr>
          <a:lstStyle/>
          <a:p>
            <a:r>
              <a:rPr lang="en-US" b="1">
                <a:solidFill>
                  <a:srgbClr val="52873E"/>
                </a:solidFill>
              </a:rPr>
              <a:t>green push</a:t>
            </a:r>
          </a:p>
        </p:txBody>
      </p:sp>
      <p:sp>
        <p:nvSpPr>
          <p:cNvPr id="11" name="TextBox 10">
            <a:extLst>
              <a:ext uri="{FF2B5EF4-FFF2-40B4-BE49-F238E27FC236}">
                <a16:creationId xmlns:a16="http://schemas.microsoft.com/office/drawing/2014/main" id="{BE44C9F6-1112-4C47-AC67-CC498B85D09F}"/>
              </a:ext>
            </a:extLst>
          </p:cNvPr>
          <p:cNvSpPr txBox="1"/>
          <p:nvPr/>
        </p:nvSpPr>
        <p:spPr>
          <a:xfrm>
            <a:off x="2145171" y="3429000"/>
            <a:ext cx="948332" cy="738664"/>
          </a:xfrm>
          <a:prstGeom prst="rect">
            <a:avLst/>
          </a:prstGeom>
          <a:solidFill>
            <a:schemeClr val="bg1"/>
          </a:solidFill>
        </p:spPr>
        <p:txBody>
          <a:bodyPr wrap="square" rtlCol="0">
            <a:spAutoFit/>
          </a:bodyPr>
          <a:lstStyle/>
          <a:p>
            <a:r>
              <a:rPr lang="en-US" sz="1400" b="1"/>
              <a:t>Transition to new normal</a:t>
            </a:r>
          </a:p>
        </p:txBody>
      </p:sp>
    </p:spTree>
    <p:extLst>
      <p:ext uri="{BB962C8B-B14F-4D97-AF65-F5344CB8AC3E}">
        <p14:creationId xmlns:p14="http://schemas.microsoft.com/office/powerpoint/2010/main" val="391162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13</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Methods overview</a:t>
            </a:r>
            <a:endParaRPr lang="en-AT"/>
          </a:p>
        </p:txBody>
      </p:sp>
      <p:pic>
        <p:nvPicPr>
          <p:cNvPr id="11" name="Picture 10">
            <a:extLst>
              <a:ext uri="{FF2B5EF4-FFF2-40B4-BE49-F238E27FC236}">
                <a16:creationId xmlns:a16="http://schemas.microsoft.com/office/drawing/2014/main" id="{59A479DB-2DA5-49A4-B6D5-8F3782055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796" y="2025232"/>
            <a:ext cx="4615466" cy="4680000"/>
          </a:xfrm>
          <a:prstGeom prst="rect">
            <a:avLst/>
          </a:prstGeom>
        </p:spPr>
      </p:pic>
      <p:sp>
        <p:nvSpPr>
          <p:cNvPr id="23" name="Content Placeholder 4">
            <a:extLst>
              <a:ext uri="{FF2B5EF4-FFF2-40B4-BE49-F238E27FC236}">
                <a16:creationId xmlns:a16="http://schemas.microsoft.com/office/drawing/2014/main" id="{A81E959F-0BB6-4204-BED3-80F6575257AB}"/>
              </a:ext>
            </a:extLst>
          </p:cNvPr>
          <p:cNvSpPr txBox="1">
            <a:spLocks/>
          </p:cNvSpPr>
          <p:nvPr/>
        </p:nvSpPr>
        <p:spPr>
          <a:xfrm>
            <a:off x="85603" y="935253"/>
            <a:ext cx="2844028" cy="1012429"/>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4"/>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4"/>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bg2">
                    <a:lumMod val="90000"/>
                  </a:schemeClr>
                </a:solidFill>
              </a:rPr>
              <a:t>1. Qualitative bottom-up assessment of activity levels during pandemic</a:t>
            </a:r>
          </a:p>
        </p:txBody>
      </p:sp>
      <p:sp>
        <p:nvSpPr>
          <p:cNvPr id="24" name="Content Placeholder 4">
            <a:extLst>
              <a:ext uri="{FF2B5EF4-FFF2-40B4-BE49-F238E27FC236}">
                <a16:creationId xmlns:a16="http://schemas.microsoft.com/office/drawing/2014/main" id="{CD4D4F23-2A9B-4F02-B1BE-9346F9C0040B}"/>
              </a:ext>
            </a:extLst>
          </p:cNvPr>
          <p:cNvSpPr txBox="1">
            <a:spLocks/>
          </p:cNvSpPr>
          <p:nvPr/>
        </p:nvSpPr>
        <p:spPr>
          <a:xfrm>
            <a:off x="2919600" y="935253"/>
            <a:ext cx="2939661" cy="749320"/>
          </a:xfrm>
          <a:prstGeom prst="rect">
            <a:avLst/>
          </a:prstGeom>
        </p:spPr>
        <p:txBody>
          <a:bodyPr vert="horz" lIns="91440" tIns="45720" rIns="91440" bIns="45720" rtlCol="0">
            <a:normAutofit fontScale="775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4"/>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tx1"/>
                </a:solidFill>
              </a:rPr>
              <a:t>2. </a:t>
            </a:r>
            <a:r>
              <a:rPr lang="en-US" sz="2000">
                <a:solidFill>
                  <a:schemeClr val="tx1"/>
                </a:solidFill>
              </a:rPr>
              <a:t>Illustrative recovery scenarios of varying persistence of activity changes</a:t>
            </a:r>
          </a:p>
        </p:txBody>
      </p:sp>
      <p:sp>
        <p:nvSpPr>
          <p:cNvPr id="25" name="Content Placeholder 4">
            <a:extLst>
              <a:ext uri="{FF2B5EF4-FFF2-40B4-BE49-F238E27FC236}">
                <a16:creationId xmlns:a16="http://schemas.microsoft.com/office/drawing/2014/main" id="{F774D5B0-76D4-4E3D-AD42-9990A6056209}"/>
              </a:ext>
            </a:extLst>
          </p:cNvPr>
          <p:cNvSpPr txBox="1">
            <a:spLocks/>
          </p:cNvSpPr>
          <p:nvPr/>
        </p:nvSpPr>
        <p:spPr>
          <a:xfrm>
            <a:off x="5941753" y="871031"/>
            <a:ext cx="2939661" cy="877763"/>
          </a:xfrm>
          <a:prstGeom prst="rect">
            <a:avLst/>
          </a:prstGeom>
        </p:spPr>
        <p:txBody>
          <a:bodyPr vert="horz" lIns="91440" tIns="45720" rIns="91440" bIns="45720" rtlCol="0">
            <a:no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4"/>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2">
                    <a:lumMod val="90000"/>
                  </a:schemeClr>
                </a:solidFill>
              </a:rPr>
              <a:t>3. </a:t>
            </a:r>
            <a:r>
              <a:rPr lang="en-US" sz="1600">
                <a:solidFill>
                  <a:schemeClr val="bg2">
                    <a:lumMod val="90000"/>
                  </a:schemeClr>
                </a:solidFill>
              </a:rPr>
              <a:t>Energy demand pathways and GDP sensitivity analysis </a:t>
            </a:r>
            <a:br>
              <a:rPr lang="en-US" sz="1600">
                <a:solidFill>
                  <a:schemeClr val="bg2">
                    <a:lumMod val="90000"/>
                  </a:schemeClr>
                </a:solidFill>
              </a:rPr>
            </a:br>
            <a:r>
              <a:rPr lang="en-US" sz="1600">
                <a:solidFill>
                  <a:schemeClr val="bg2">
                    <a:lumMod val="90000"/>
                  </a:schemeClr>
                </a:solidFill>
              </a:rPr>
              <a:t>(annual timesteps until 2025)</a:t>
            </a:r>
          </a:p>
        </p:txBody>
      </p:sp>
      <p:sp>
        <p:nvSpPr>
          <p:cNvPr id="26" name="Content Placeholder 4">
            <a:extLst>
              <a:ext uri="{FF2B5EF4-FFF2-40B4-BE49-F238E27FC236}">
                <a16:creationId xmlns:a16="http://schemas.microsoft.com/office/drawing/2014/main" id="{88A8A136-1F0D-4EA2-8432-03C7DC720106}"/>
              </a:ext>
            </a:extLst>
          </p:cNvPr>
          <p:cNvSpPr txBox="1">
            <a:spLocks/>
          </p:cNvSpPr>
          <p:nvPr/>
        </p:nvSpPr>
        <p:spPr>
          <a:xfrm>
            <a:off x="8881414" y="871031"/>
            <a:ext cx="2939661" cy="74932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4"/>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2">
                    <a:lumMod val="90000"/>
                  </a:schemeClr>
                </a:solidFill>
              </a:rPr>
              <a:t>4. </a:t>
            </a:r>
            <a:r>
              <a:rPr lang="en-US" sz="1600">
                <a:solidFill>
                  <a:schemeClr val="bg2">
                    <a:lumMod val="90000"/>
                  </a:schemeClr>
                </a:solidFill>
              </a:rPr>
              <a:t>Perform climate mitigation simulations</a:t>
            </a:r>
          </a:p>
          <a:p>
            <a:endParaRPr lang="en-US" sz="2000">
              <a:solidFill>
                <a:schemeClr val="bg2">
                  <a:lumMod val="90000"/>
                </a:schemeClr>
              </a:solidFill>
            </a:endParaRPr>
          </a:p>
        </p:txBody>
      </p:sp>
    </p:spTree>
    <p:extLst>
      <p:ext uri="{BB962C8B-B14F-4D97-AF65-F5344CB8AC3E}">
        <p14:creationId xmlns:p14="http://schemas.microsoft.com/office/powerpoint/2010/main" val="194595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14</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Methods overview</a:t>
            </a:r>
            <a:endParaRPr lang="en-AT"/>
          </a:p>
        </p:txBody>
      </p:sp>
      <p:pic>
        <p:nvPicPr>
          <p:cNvPr id="11" name="Picture 10" descr="Diagram&#10;&#10;Description automatically generated">
            <a:extLst>
              <a:ext uri="{FF2B5EF4-FFF2-40B4-BE49-F238E27FC236}">
                <a16:creationId xmlns:a16="http://schemas.microsoft.com/office/drawing/2014/main" id="{D7BD19BD-4AA2-482B-A222-064FC78C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083" y="2794006"/>
            <a:ext cx="4662047" cy="3108032"/>
          </a:xfrm>
          <a:prstGeom prst="rect">
            <a:avLst/>
          </a:prstGeom>
        </p:spPr>
      </p:pic>
      <p:pic>
        <p:nvPicPr>
          <p:cNvPr id="16" name="Picture 15">
            <a:extLst>
              <a:ext uri="{FF2B5EF4-FFF2-40B4-BE49-F238E27FC236}">
                <a16:creationId xmlns:a16="http://schemas.microsoft.com/office/drawing/2014/main" id="{89E43882-FDA3-4738-AF5C-1C76F44DE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246" y="1865743"/>
            <a:ext cx="4615466" cy="4680000"/>
          </a:xfrm>
          <a:prstGeom prst="rect">
            <a:avLst/>
          </a:prstGeom>
        </p:spPr>
      </p:pic>
      <p:pic>
        <p:nvPicPr>
          <p:cNvPr id="15" name="Picture 14" descr="Diagram&#10;&#10;Description automatically generated">
            <a:extLst>
              <a:ext uri="{FF2B5EF4-FFF2-40B4-BE49-F238E27FC236}">
                <a16:creationId xmlns:a16="http://schemas.microsoft.com/office/drawing/2014/main" id="{E79FFF90-3289-4F5B-B7C8-A4118032B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6084" y="1855111"/>
            <a:ext cx="4615467" cy="4680000"/>
          </a:xfrm>
          <a:prstGeom prst="rect">
            <a:avLst/>
          </a:prstGeom>
        </p:spPr>
      </p:pic>
      <p:sp>
        <p:nvSpPr>
          <p:cNvPr id="17" name="Content Placeholder 4">
            <a:extLst>
              <a:ext uri="{FF2B5EF4-FFF2-40B4-BE49-F238E27FC236}">
                <a16:creationId xmlns:a16="http://schemas.microsoft.com/office/drawing/2014/main" id="{F6CC2B07-9B71-4465-8D6F-161838AF6B89}"/>
              </a:ext>
            </a:extLst>
          </p:cNvPr>
          <p:cNvSpPr txBox="1">
            <a:spLocks/>
          </p:cNvSpPr>
          <p:nvPr/>
        </p:nvSpPr>
        <p:spPr>
          <a:xfrm>
            <a:off x="85603" y="935253"/>
            <a:ext cx="2844028" cy="1012429"/>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6"/>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6"/>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bg2">
                    <a:lumMod val="90000"/>
                  </a:schemeClr>
                </a:solidFill>
              </a:rPr>
              <a:t>1. Qualitative bottom-up assessment of activity levels during pandemic</a:t>
            </a:r>
          </a:p>
        </p:txBody>
      </p:sp>
      <p:sp>
        <p:nvSpPr>
          <p:cNvPr id="18" name="Content Placeholder 4">
            <a:extLst>
              <a:ext uri="{FF2B5EF4-FFF2-40B4-BE49-F238E27FC236}">
                <a16:creationId xmlns:a16="http://schemas.microsoft.com/office/drawing/2014/main" id="{8DE25AE0-E536-470D-BBBA-E9B3C1E27A14}"/>
              </a:ext>
            </a:extLst>
          </p:cNvPr>
          <p:cNvSpPr txBox="1">
            <a:spLocks/>
          </p:cNvSpPr>
          <p:nvPr/>
        </p:nvSpPr>
        <p:spPr>
          <a:xfrm>
            <a:off x="2919600" y="935253"/>
            <a:ext cx="2939661" cy="749320"/>
          </a:xfrm>
          <a:prstGeom prst="rect">
            <a:avLst/>
          </a:prstGeom>
        </p:spPr>
        <p:txBody>
          <a:bodyPr vert="horz" lIns="91440" tIns="45720" rIns="91440" bIns="45720" rtlCol="0">
            <a:normAutofit fontScale="775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6"/>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6"/>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a:solidFill>
                  <a:schemeClr val="bg2">
                    <a:lumMod val="90000"/>
                  </a:schemeClr>
                </a:solidFill>
              </a:rPr>
              <a:t>2. Illustrative recovery scenarios of varying persistence of activity changes</a:t>
            </a:r>
          </a:p>
        </p:txBody>
      </p:sp>
      <p:sp>
        <p:nvSpPr>
          <p:cNvPr id="19" name="Content Placeholder 4">
            <a:extLst>
              <a:ext uri="{FF2B5EF4-FFF2-40B4-BE49-F238E27FC236}">
                <a16:creationId xmlns:a16="http://schemas.microsoft.com/office/drawing/2014/main" id="{4D9E123E-0CA8-4901-BDB6-F446B74119F9}"/>
              </a:ext>
            </a:extLst>
          </p:cNvPr>
          <p:cNvSpPr txBox="1">
            <a:spLocks/>
          </p:cNvSpPr>
          <p:nvPr/>
        </p:nvSpPr>
        <p:spPr>
          <a:xfrm>
            <a:off x="5941753" y="871031"/>
            <a:ext cx="2939661" cy="877763"/>
          </a:xfrm>
          <a:prstGeom prst="rect">
            <a:avLst/>
          </a:prstGeom>
        </p:spPr>
        <p:txBody>
          <a:bodyPr vert="horz" lIns="91440" tIns="45720" rIns="91440" bIns="45720" rtlCol="0">
            <a:no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6"/>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6"/>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1"/>
                </a:solidFill>
              </a:rPr>
              <a:t>3. </a:t>
            </a:r>
            <a:r>
              <a:rPr lang="en-US" sz="1600">
                <a:solidFill>
                  <a:schemeClr val="tx1"/>
                </a:solidFill>
              </a:rPr>
              <a:t>Energy demand pathways and GDP sensitivity analysis </a:t>
            </a:r>
            <a:br>
              <a:rPr lang="en-US" sz="1600">
                <a:solidFill>
                  <a:schemeClr val="tx1"/>
                </a:solidFill>
              </a:rPr>
            </a:br>
            <a:r>
              <a:rPr lang="en-US" sz="1600">
                <a:solidFill>
                  <a:schemeClr val="tx1"/>
                </a:solidFill>
              </a:rPr>
              <a:t>(annual timesteps until 2025)</a:t>
            </a:r>
          </a:p>
        </p:txBody>
      </p:sp>
      <p:sp>
        <p:nvSpPr>
          <p:cNvPr id="20" name="Content Placeholder 4">
            <a:extLst>
              <a:ext uri="{FF2B5EF4-FFF2-40B4-BE49-F238E27FC236}">
                <a16:creationId xmlns:a16="http://schemas.microsoft.com/office/drawing/2014/main" id="{EEDE0A9D-7D0A-41D2-80C4-9943D78C80C3}"/>
              </a:ext>
            </a:extLst>
          </p:cNvPr>
          <p:cNvSpPr txBox="1">
            <a:spLocks/>
          </p:cNvSpPr>
          <p:nvPr/>
        </p:nvSpPr>
        <p:spPr>
          <a:xfrm>
            <a:off x="8881414" y="871031"/>
            <a:ext cx="2939661" cy="74932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6"/>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6"/>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2">
                    <a:lumMod val="90000"/>
                  </a:schemeClr>
                </a:solidFill>
              </a:rPr>
              <a:t>4. </a:t>
            </a:r>
            <a:r>
              <a:rPr lang="en-US" sz="1600">
                <a:solidFill>
                  <a:schemeClr val="bg2">
                    <a:lumMod val="90000"/>
                  </a:schemeClr>
                </a:solidFill>
              </a:rPr>
              <a:t>Perform climate mitigation simulations</a:t>
            </a:r>
          </a:p>
          <a:p>
            <a:endParaRPr lang="en-US" sz="2000">
              <a:solidFill>
                <a:schemeClr val="bg2">
                  <a:lumMod val="90000"/>
                </a:schemeClr>
              </a:solidFill>
            </a:endParaRPr>
          </a:p>
        </p:txBody>
      </p:sp>
    </p:spTree>
    <p:extLst>
      <p:ext uri="{BB962C8B-B14F-4D97-AF65-F5344CB8AC3E}">
        <p14:creationId xmlns:p14="http://schemas.microsoft.com/office/powerpoint/2010/main" val="33314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CB56683-A020-4C21-B3A8-22B7C682BCD5}"/>
              </a:ext>
            </a:extLst>
          </p:cNvPr>
          <p:cNvGrpSpPr/>
          <p:nvPr/>
        </p:nvGrpSpPr>
        <p:grpSpPr>
          <a:xfrm>
            <a:off x="1977657" y="2458267"/>
            <a:ext cx="4289438" cy="4289437"/>
            <a:chOff x="4174838" y="1761109"/>
            <a:chExt cx="4032536" cy="3960000"/>
          </a:xfrm>
        </p:grpSpPr>
        <p:pic>
          <p:nvPicPr>
            <p:cNvPr id="15" name="Picture 14">
              <a:extLst>
                <a:ext uri="{FF2B5EF4-FFF2-40B4-BE49-F238E27FC236}">
                  <a16:creationId xmlns:a16="http://schemas.microsoft.com/office/drawing/2014/main" id="{042813DD-EA53-4DF3-939F-E76BFBA87D62}"/>
                </a:ext>
              </a:extLst>
            </p:cNvPr>
            <p:cNvPicPr>
              <a:picLocks noChangeAspect="1"/>
            </p:cNvPicPr>
            <p:nvPr/>
          </p:nvPicPr>
          <p:blipFill rotWithShape="1">
            <a:blip r:embed="rId3"/>
            <a:srcRect r="33387"/>
            <a:stretch/>
          </p:blipFill>
          <p:spPr>
            <a:xfrm>
              <a:off x="4174838" y="1761109"/>
              <a:ext cx="3121312" cy="3960000"/>
            </a:xfrm>
            <a:prstGeom prst="rect">
              <a:avLst/>
            </a:prstGeom>
          </p:spPr>
        </p:pic>
        <p:pic>
          <p:nvPicPr>
            <p:cNvPr id="16" name="Picture 15">
              <a:extLst>
                <a:ext uri="{FF2B5EF4-FFF2-40B4-BE49-F238E27FC236}">
                  <a16:creationId xmlns:a16="http://schemas.microsoft.com/office/drawing/2014/main" id="{5CD54F6F-E897-4AD3-937A-EC5AA0D0280D}"/>
                </a:ext>
              </a:extLst>
            </p:cNvPr>
            <p:cNvPicPr>
              <a:picLocks noChangeAspect="1"/>
            </p:cNvPicPr>
            <p:nvPr/>
          </p:nvPicPr>
          <p:blipFill rotWithShape="1">
            <a:blip r:embed="rId3"/>
            <a:srcRect l="66633" r="13853" b="56559"/>
            <a:stretch/>
          </p:blipFill>
          <p:spPr>
            <a:xfrm>
              <a:off x="7292975" y="1761109"/>
              <a:ext cx="914399" cy="1720279"/>
            </a:xfrm>
            <a:prstGeom prst="rect">
              <a:avLst/>
            </a:prstGeom>
          </p:spPr>
        </p:pic>
      </p:grpSp>
      <p:sp>
        <p:nvSpPr>
          <p:cNvPr id="2" name="Slide Number Placeholder 1">
            <a:extLst>
              <a:ext uri="{FF2B5EF4-FFF2-40B4-BE49-F238E27FC236}">
                <a16:creationId xmlns:a16="http://schemas.microsoft.com/office/drawing/2014/main" id="{FB96AB3E-F180-4431-ABBF-DACE86FBEC25}"/>
              </a:ext>
            </a:extLst>
          </p:cNvPr>
          <p:cNvSpPr>
            <a:spLocks noGrp="1"/>
          </p:cNvSpPr>
          <p:nvPr>
            <p:ph type="sldNum" sz="quarter" idx="16"/>
          </p:nvPr>
        </p:nvSpPr>
        <p:spPr/>
        <p:txBody>
          <a:bodyPr/>
          <a:lstStyle/>
          <a:p>
            <a:fld id="{838B0777-827F-8D42-90B1-61394C340E65}" type="slidenum">
              <a:rPr lang="en-GB" noProof="0" smtClean="0"/>
              <a:pPr/>
              <a:t>15</a:t>
            </a:fld>
            <a:endParaRPr lang="en-GB" noProof="0"/>
          </a:p>
        </p:txBody>
      </p:sp>
      <p:sp>
        <p:nvSpPr>
          <p:cNvPr id="3" name="Title 2">
            <a:extLst>
              <a:ext uri="{FF2B5EF4-FFF2-40B4-BE49-F238E27FC236}">
                <a16:creationId xmlns:a16="http://schemas.microsoft.com/office/drawing/2014/main" id="{DD2772DC-5FA8-4386-9983-B4A708BFED27}"/>
              </a:ext>
            </a:extLst>
          </p:cNvPr>
          <p:cNvSpPr>
            <a:spLocks noGrp="1"/>
          </p:cNvSpPr>
          <p:nvPr>
            <p:ph type="title"/>
          </p:nvPr>
        </p:nvSpPr>
        <p:spPr>
          <a:xfrm>
            <a:off x="362713" y="197422"/>
            <a:ext cx="10712724" cy="612000"/>
          </a:xfrm>
        </p:spPr>
        <p:txBody>
          <a:bodyPr/>
          <a:lstStyle/>
          <a:p>
            <a:r>
              <a:rPr lang="en-US"/>
              <a:t>Impact of COVID-19: Energy demand and CO2</a:t>
            </a:r>
            <a:endParaRPr lang="en-AT"/>
          </a:p>
        </p:txBody>
      </p:sp>
      <p:sp>
        <p:nvSpPr>
          <p:cNvPr id="4" name="Content Placeholder 3">
            <a:extLst>
              <a:ext uri="{FF2B5EF4-FFF2-40B4-BE49-F238E27FC236}">
                <a16:creationId xmlns:a16="http://schemas.microsoft.com/office/drawing/2014/main" id="{C71EB396-0D4F-4B63-96BF-23AED980FF59}"/>
              </a:ext>
            </a:extLst>
          </p:cNvPr>
          <p:cNvSpPr>
            <a:spLocks noGrp="1"/>
          </p:cNvSpPr>
          <p:nvPr>
            <p:ph sz="quarter" idx="17"/>
          </p:nvPr>
        </p:nvSpPr>
        <p:spPr>
          <a:xfrm>
            <a:off x="7826080" y="984305"/>
            <a:ext cx="3719744" cy="1385912"/>
          </a:xfrm>
        </p:spPr>
        <p:txBody>
          <a:bodyPr>
            <a:normAutofit/>
          </a:bodyPr>
          <a:lstStyle/>
          <a:p>
            <a:r>
              <a:rPr lang="en-US" sz="2000"/>
              <a:t>Demand changes related to COVID will not bring us close to climate-stabilizing pathways.</a:t>
            </a:r>
            <a:endParaRPr lang="en-AT" sz="2000" b="1"/>
          </a:p>
        </p:txBody>
      </p:sp>
      <p:pic>
        <p:nvPicPr>
          <p:cNvPr id="7" name="Picture 6">
            <a:extLst>
              <a:ext uri="{FF2B5EF4-FFF2-40B4-BE49-F238E27FC236}">
                <a16:creationId xmlns:a16="http://schemas.microsoft.com/office/drawing/2014/main" id="{A7A79F18-2BFF-430E-BD18-A4FD76F22BA5}"/>
              </a:ext>
            </a:extLst>
          </p:cNvPr>
          <p:cNvPicPr>
            <a:picLocks noChangeAspect="1"/>
          </p:cNvPicPr>
          <p:nvPr/>
        </p:nvPicPr>
        <p:blipFill rotWithShape="1">
          <a:blip r:embed="rId4"/>
          <a:srcRect l="59127" b="4105"/>
          <a:stretch/>
        </p:blipFill>
        <p:spPr>
          <a:xfrm>
            <a:off x="9269120" y="2458268"/>
            <a:ext cx="2163559" cy="4289438"/>
          </a:xfrm>
          <a:prstGeom prst="rect">
            <a:avLst/>
          </a:prstGeom>
        </p:spPr>
      </p:pic>
      <p:pic>
        <p:nvPicPr>
          <p:cNvPr id="13" name="Picture 12">
            <a:extLst>
              <a:ext uri="{FF2B5EF4-FFF2-40B4-BE49-F238E27FC236}">
                <a16:creationId xmlns:a16="http://schemas.microsoft.com/office/drawing/2014/main" id="{CC1A1224-5006-4CCE-8F6C-EA5EC49EAFFD}"/>
              </a:ext>
            </a:extLst>
          </p:cNvPr>
          <p:cNvPicPr>
            <a:picLocks noChangeAspect="1"/>
          </p:cNvPicPr>
          <p:nvPr/>
        </p:nvPicPr>
        <p:blipFill rotWithShape="1">
          <a:blip r:embed="rId4"/>
          <a:srcRect r="40835" b="4105"/>
          <a:stretch/>
        </p:blipFill>
        <p:spPr>
          <a:xfrm>
            <a:off x="6140266" y="2458267"/>
            <a:ext cx="3131838" cy="4289437"/>
          </a:xfrm>
          <a:prstGeom prst="rect">
            <a:avLst/>
          </a:prstGeom>
        </p:spPr>
      </p:pic>
      <p:sp>
        <p:nvSpPr>
          <p:cNvPr id="17" name="Content Placeholder 3">
            <a:extLst>
              <a:ext uri="{FF2B5EF4-FFF2-40B4-BE49-F238E27FC236}">
                <a16:creationId xmlns:a16="http://schemas.microsoft.com/office/drawing/2014/main" id="{E55CCBB2-12BB-4311-AD08-35CA70A7E2CF}"/>
              </a:ext>
            </a:extLst>
          </p:cNvPr>
          <p:cNvSpPr txBox="1">
            <a:spLocks/>
          </p:cNvSpPr>
          <p:nvPr/>
        </p:nvSpPr>
        <p:spPr>
          <a:xfrm>
            <a:off x="258224" y="962620"/>
            <a:ext cx="4101125" cy="1227688"/>
          </a:xfrm>
          <a:prstGeom prst="rect">
            <a:avLst/>
          </a:prstGeom>
        </p:spPr>
        <p:txBody>
          <a:bodyPr vert="horz" lIns="91440" tIns="45720" rIns="91440" bIns="45720" rtlCol="0">
            <a:normAutofit fontScale="700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The possible reductions are substantial:</a:t>
            </a:r>
          </a:p>
          <a:p>
            <a:pPr>
              <a:lnSpc>
                <a:spcPct val="120000"/>
              </a:lnSpc>
            </a:pPr>
            <a:r>
              <a:rPr lang="en-US" sz="2400"/>
              <a:t>By 2025:</a:t>
            </a:r>
            <a:br>
              <a:rPr lang="en-US" sz="2400"/>
            </a:br>
            <a:r>
              <a:rPr lang="en-US" sz="2400"/>
              <a:t>Final </a:t>
            </a:r>
            <a:r>
              <a:rPr lang="en-US" sz="2400" u="sng"/>
              <a:t>energy</a:t>
            </a:r>
            <a:r>
              <a:rPr lang="en-US" sz="2400"/>
              <a:t> demand reductions</a:t>
            </a:r>
            <a:r>
              <a:rPr lang="en-US" sz="2400" baseline="30000"/>
              <a:t>*</a:t>
            </a:r>
            <a:r>
              <a:rPr lang="en-US" sz="2400"/>
              <a:t> of </a:t>
            </a:r>
            <a:br>
              <a:rPr lang="en-US" sz="2400"/>
            </a:br>
            <a:r>
              <a:rPr lang="en-US" sz="2400" b="1"/>
              <a:t>1 to 36 EJ/</a:t>
            </a:r>
            <a:r>
              <a:rPr lang="en-US" sz="2400" b="1" err="1"/>
              <a:t>yr</a:t>
            </a:r>
            <a:endParaRPr lang="en-US" sz="2400" b="1"/>
          </a:p>
        </p:txBody>
      </p:sp>
      <p:sp>
        <p:nvSpPr>
          <p:cNvPr id="18" name="Content Placeholder 5">
            <a:extLst>
              <a:ext uri="{FF2B5EF4-FFF2-40B4-BE49-F238E27FC236}">
                <a16:creationId xmlns:a16="http://schemas.microsoft.com/office/drawing/2014/main" id="{220F5EC3-6B24-4EE5-A0F2-A6E64EE42E74}"/>
              </a:ext>
            </a:extLst>
          </p:cNvPr>
          <p:cNvSpPr txBox="1">
            <a:spLocks/>
          </p:cNvSpPr>
          <p:nvPr/>
        </p:nvSpPr>
        <p:spPr>
          <a:xfrm>
            <a:off x="9217656" y="5325323"/>
            <a:ext cx="1677501" cy="374207"/>
          </a:xfrm>
          <a:prstGeom prst="rect">
            <a:avLst/>
          </a:prstGeom>
          <a:solidFill>
            <a:schemeClr val="bg1"/>
          </a:solidFill>
          <a:ln>
            <a:solidFill>
              <a:schemeClr val="tx1"/>
            </a:solidFill>
          </a:ln>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a:t>1.5 C pathways</a:t>
            </a:r>
          </a:p>
        </p:txBody>
      </p:sp>
      <p:cxnSp>
        <p:nvCxnSpPr>
          <p:cNvPr id="19" name="Straight Arrow Connector 18">
            <a:extLst>
              <a:ext uri="{FF2B5EF4-FFF2-40B4-BE49-F238E27FC236}">
                <a16:creationId xmlns:a16="http://schemas.microsoft.com/office/drawing/2014/main" id="{275F880A-0F22-4BAD-97F1-4994AE74FF4C}"/>
              </a:ext>
            </a:extLst>
          </p:cNvPr>
          <p:cNvCxnSpPr>
            <a:cxnSpLocks/>
            <a:stCxn id="18" idx="1"/>
          </p:cNvCxnSpPr>
          <p:nvPr/>
        </p:nvCxnSpPr>
        <p:spPr>
          <a:xfrm flipH="1" flipV="1">
            <a:off x="8912089" y="5179676"/>
            <a:ext cx="305567" cy="332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Content Placeholder 5">
            <a:extLst>
              <a:ext uri="{FF2B5EF4-FFF2-40B4-BE49-F238E27FC236}">
                <a16:creationId xmlns:a16="http://schemas.microsoft.com/office/drawing/2014/main" id="{EE569CE7-EE84-4449-9179-A5DD0B6C45B0}"/>
              </a:ext>
            </a:extLst>
          </p:cNvPr>
          <p:cNvSpPr txBox="1">
            <a:spLocks/>
          </p:cNvSpPr>
          <p:nvPr/>
        </p:nvSpPr>
        <p:spPr>
          <a:xfrm>
            <a:off x="9177123" y="3652469"/>
            <a:ext cx="1677501" cy="569874"/>
          </a:xfrm>
          <a:prstGeom prst="rect">
            <a:avLst/>
          </a:prstGeom>
          <a:solidFill>
            <a:schemeClr val="bg1"/>
          </a:solidFill>
          <a:ln>
            <a:solidFill>
              <a:schemeClr val="tx1"/>
            </a:solidFill>
          </a:ln>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a:t>COVID recovery pathways</a:t>
            </a:r>
          </a:p>
        </p:txBody>
      </p:sp>
      <p:cxnSp>
        <p:nvCxnSpPr>
          <p:cNvPr id="21" name="Straight Arrow Connector 20">
            <a:extLst>
              <a:ext uri="{FF2B5EF4-FFF2-40B4-BE49-F238E27FC236}">
                <a16:creationId xmlns:a16="http://schemas.microsoft.com/office/drawing/2014/main" id="{FE1E17E1-26A5-4593-A289-240952260D6E}"/>
              </a:ext>
            </a:extLst>
          </p:cNvPr>
          <p:cNvCxnSpPr>
            <a:cxnSpLocks/>
            <a:stCxn id="20" idx="1"/>
          </p:cNvCxnSpPr>
          <p:nvPr/>
        </p:nvCxnSpPr>
        <p:spPr>
          <a:xfrm flipH="1" flipV="1">
            <a:off x="8871556" y="3506821"/>
            <a:ext cx="305567" cy="430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B7CD511E-0916-4E34-B75B-7EA982990CBF}"/>
              </a:ext>
            </a:extLst>
          </p:cNvPr>
          <p:cNvSpPr/>
          <p:nvPr/>
        </p:nvSpPr>
        <p:spPr>
          <a:xfrm>
            <a:off x="8516679" y="3033982"/>
            <a:ext cx="252955" cy="6555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TextBox 21">
            <a:extLst>
              <a:ext uri="{FF2B5EF4-FFF2-40B4-BE49-F238E27FC236}">
                <a16:creationId xmlns:a16="http://schemas.microsoft.com/office/drawing/2014/main" id="{4358E005-1752-4EC2-991B-4BA6CABB7920}"/>
              </a:ext>
            </a:extLst>
          </p:cNvPr>
          <p:cNvSpPr txBox="1"/>
          <p:nvPr/>
        </p:nvSpPr>
        <p:spPr>
          <a:xfrm>
            <a:off x="4207834" y="1153931"/>
            <a:ext cx="3798482" cy="1200329"/>
          </a:xfrm>
          <a:prstGeom prst="rect">
            <a:avLst/>
          </a:prstGeom>
          <a:noFill/>
        </p:spPr>
        <p:txBody>
          <a:bodyPr wrap="square">
            <a:spAutoFit/>
          </a:bodyPr>
          <a:lstStyle/>
          <a:p>
            <a:pPr marL="285750" indent="-285750">
              <a:buFont typeface="Arial" panose="020B0604020202020204" pitchFamily="34" charset="0"/>
              <a:buChar char="•"/>
            </a:pPr>
            <a:r>
              <a:rPr lang="en-US" sz="1800"/>
              <a:t>By 2030:</a:t>
            </a:r>
            <a:br>
              <a:rPr lang="en-US" sz="1800"/>
            </a:br>
            <a:r>
              <a:rPr lang="en-US" sz="1800"/>
              <a:t>Cumulative </a:t>
            </a:r>
            <a:r>
              <a:rPr lang="en-US" sz="1800" u="sng"/>
              <a:t>CO2</a:t>
            </a:r>
            <a:r>
              <a:rPr lang="en-US" sz="1800"/>
              <a:t> emissions</a:t>
            </a:r>
            <a:br>
              <a:rPr lang="en-US" sz="1800"/>
            </a:br>
            <a:r>
              <a:rPr lang="en-US" sz="1800"/>
              <a:t>reductions</a:t>
            </a:r>
            <a:r>
              <a:rPr lang="en-US" sz="1800" baseline="30000"/>
              <a:t>*</a:t>
            </a:r>
            <a:r>
              <a:rPr lang="en-US" sz="1800"/>
              <a:t> of </a:t>
            </a:r>
            <a:r>
              <a:rPr lang="en-US" sz="1800" b="1"/>
              <a:t>14 to 45 GtCO2</a:t>
            </a:r>
          </a:p>
          <a:p>
            <a:endParaRPr lang="en-US" sz="1800" b="1"/>
          </a:p>
        </p:txBody>
      </p:sp>
      <p:sp>
        <p:nvSpPr>
          <p:cNvPr id="23" name="TextBox 22">
            <a:extLst>
              <a:ext uri="{FF2B5EF4-FFF2-40B4-BE49-F238E27FC236}">
                <a16:creationId xmlns:a16="http://schemas.microsoft.com/office/drawing/2014/main" id="{B6297648-FF3E-4DD3-8AC1-7129F182C4CE}"/>
              </a:ext>
            </a:extLst>
          </p:cNvPr>
          <p:cNvSpPr txBox="1"/>
          <p:nvPr/>
        </p:nvSpPr>
        <p:spPr>
          <a:xfrm>
            <a:off x="369482" y="2048171"/>
            <a:ext cx="6097772" cy="369332"/>
          </a:xfrm>
          <a:prstGeom prst="rect">
            <a:avLst/>
          </a:prstGeom>
          <a:noFill/>
        </p:spPr>
        <p:txBody>
          <a:bodyPr wrap="square">
            <a:spAutoFit/>
          </a:bodyPr>
          <a:lstStyle/>
          <a:p>
            <a:pPr marL="0" indent="0">
              <a:buFont typeface="Arial" panose="020B0604020202020204" pitchFamily="34" charset="0"/>
              <a:buNone/>
            </a:pPr>
            <a:r>
              <a:rPr lang="en-US" sz="1800" baseline="30000"/>
              <a:t>*Compared to a no-COVID baseline.</a:t>
            </a:r>
            <a:endParaRPr lang="en-US" sz="1800" b="1"/>
          </a:p>
        </p:txBody>
      </p:sp>
      <p:sp>
        <p:nvSpPr>
          <p:cNvPr id="24" name="Oval 23">
            <a:extLst>
              <a:ext uri="{FF2B5EF4-FFF2-40B4-BE49-F238E27FC236}">
                <a16:creationId xmlns:a16="http://schemas.microsoft.com/office/drawing/2014/main" id="{3DA1DB11-1A5C-4998-B435-47A7D85BF539}"/>
              </a:ext>
            </a:extLst>
          </p:cNvPr>
          <p:cNvSpPr/>
          <p:nvPr/>
        </p:nvSpPr>
        <p:spPr>
          <a:xfrm>
            <a:off x="9269120" y="2727611"/>
            <a:ext cx="252955" cy="13535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13095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8" grpId="0" animBg="1"/>
      <p:bldP spid="20" grpId="0" animBg="1"/>
      <p:bldP spid="5" grpId="0" animBg="1"/>
      <p:bldP spid="22" grpId="0"/>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16</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Methods overview</a:t>
            </a:r>
            <a:endParaRPr lang="en-AT"/>
          </a:p>
        </p:txBody>
      </p:sp>
      <p:sp>
        <p:nvSpPr>
          <p:cNvPr id="14" name="Content Placeholder 4">
            <a:extLst>
              <a:ext uri="{FF2B5EF4-FFF2-40B4-BE49-F238E27FC236}">
                <a16:creationId xmlns:a16="http://schemas.microsoft.com/office/drawing/2014/main" id="{78058D05-7271-4150-BA58-4D5F38FD1028}"/>
              </a:ext>
            </a:extLst>
          </p:cNvPr>
          <p:cNvSpPr txBox="1">
            <a:spLocks/>
          </p:cNvSpPr>
          <p:nvPr/>
        </p:nvSpPr>
        <p:spPr>
          <a:xfrm>
            <a:off x="85603" y="935253"/>
            <a:ext cx="2844028" cy="1012429"/>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solidFill>
                  <a:schemeClr val="bg2">
                    <a:lumMod val="90000"/>
                  </a:schemeClr>
                </a:solidFill>
              </a:rPr>
              <a:t>1. Qualitative bottom-up assessment of activity levels during pandemic</a:t>
            </a:r>
          </a:p>
        </p:txBody>
      </p:sp>
      <p:sp>
        <p:nvSpPr>
          <p:cNvPr id="15" name="Content Placeholder 4">
            <a:extLst>
              <a:ext uri="{FF2B5EF4-FFF2-40B4-BE49-F238E27FC236}">
                <a16:creationId xmlns:a16="http://schemas.microsoft.com/office/drawing/2014/main" id="{4861F1E7-4015-4BE8-B624-5783EF217B73}"/>
              </a:ext>
            </a:extLst>
          </p:cNvPr>
          <p:cNvSpPr txBox="1">
            <a:spLocks/>
          </p:cNvSpPr>
          <p:nvPr/>
        </p:nvSpPr>
        <p:spPr>
          <a:xfrm>
            <a:off x="2919600" y="935253"/>
            <a:ext cx="2939661" cy="749320"/>
          </a:xfrm>
          <a:prstGeom prst="rect">
            <a:avLst/>
          </a:prstGeom>
        </p:spPr>
        <p:txBody>
          <a:bodyPr vert="horz" lIns="91440" tIns="45720" rIns="91440" bIns="45720" rtlCol="0">
            <a:normAutofit fontScale="775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a:solidFill>
                  <a:schemeClr val="bg2">
                    <a:lumMod val="90000"/>
                  </a:schemeClr>
                </a:solidFill>
              </a:rPr>
              <a:t>2. Illustrative recovery scenarios of varying persistence of activity changes</a:t>
            </a:r>
          </a:p>
        </p:txBody>
      </p:sp>
      <p:sp>
        <p:nvSpPr>
          <p:cNvPr id="16" name="Content Placeholder 4">
            <a:extLst>
              <a:ext uri="{FF2B5EF4-FFF2-40B4-BE49-F238E27FC236}">
                <a16:creationId xmlns:a16="http://schemas.microsoft.com/office/drawing/2014/main" id="{4C11C70D-C0C4-4779-AEC6-55635357343E}"/>
              </a:ext>
            </a:extLst>
          </p:cNvPr>
          <p:cNvSpPr txBox="1">
            <a:spLocks/>
          </p:cNvSpPr>
          <p:nvPr/>
        </p:nvSpPr>
        <p:spPr>
          <a:xfrm>
            <a:off x="5941753" y="871031"/>
            <a:ext cx="2939661" cy="877763"/>
          </a:xfrm>
          <a:prstGeom prst="rect">
            <a:avLst/>
          </a:prstGeom>
        </p:spPr>
        <p:txBody>
          <a:bodyPr vert="horz" lIns="91440" tIns="45720" rIns="91440" bIns="45720" rtlCol="0">
            <a:no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bg2">
                    <a:lumMod val="90000"/>
                  </a:schemeClr>
                </a:solidFill>
              </a:rPr>
              <a:t>3. Energy demand pathways and GDP sensitivity analysis </a:t>
            </a:r>
            <a:br>
              <a:rPr lang="en-US" sz="1600">
                <a:solidFill>
                  <a:schemeClr val="bg2">
                    <a:lumMod val="90000"/>
                  </a:schemeClr>
                </a:solidFill>
              </a:rPr>
            </a:br>
            <a:r>
              <a:rPr lang="en-US" sz="1600">
                <a:solidFill>
                  <a:schemeClr val="bg2">
                    <a:lumMod val="90000"/>
                  </a:schemeClr>
                </a:solidFill>
              </a:rPr>
              <a:t>(annual timesteps until 2025)</a:t>
            </a:r>
          </a:p>
        </p:txBody>
      </p:sp>
      <p:sp>
        <p:nvSpPr>
          <p:cNvPr id="17" name="Content Placeholder 4">
            <a:extLst>
              <a:ext uri="{FF2B5EF4-FFF2-40B4-BE49-F238E27FC236}">
                <a16:creationId xmlns:a16="http://schemas.microsoft.com/office/drawing/2014/main" id="{9F272884-A7C1-4149-AF52-B85B29257600}"/>
              </a:ext>
            </a:extLst>
          </p:cNvPr>
          <p:cNvSpPr txBox="1">
            <a:spLocks/>
          </p:cNvSpPr>
          <p:nvPr/>
        </p:nvSpPr>
        <p:spPr>
          <a:xfrm>
            <a:off x="8881414" y="871031"/>
            <a:ext cx="2939661" cy="74932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1"/>
                </a:solidFill>
              </a:rPr>
              <a:t>4</a:t>
            </a:r>
            <a:r>
              <a:rPr lang="en-US" sz="1600">
                <a:solidFill>
                  <a:schemeClr val="tx1"/>
                </a:solidFill>
              </a:rPr>
              <a:t>. Perform climate mitigation simulations</a:t>
            </a:r>
          </a:p>
          <a:p>
            <a:endParaRPr lang="en-US" sz="2000">
              <a:solidFill>
                <a:schemeClr val="bg2">
                  <a:lumMod val="90000"/>
                </a:schemeClr>
              </a:solidFill>
            </a:endParaRPr>
          </a:p>
        </p:txBody>
      </p:sp>
      <p:pic>
        <p:nvPicPr>
          <p:cNvPr id="9" name="Picture 8">
            <a:extLst>
              <a:ext uri="{FF2B5EF4-FFF2-40B4-BE49-F238E27FC236}">
                <a16:creationId xmlns:a16="http://schemas.microsoft.com/office/drawing/2014/main" id="{6EB159A9-836D-42D1-A6AA-6B7B160B0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868" y="2313521"/>
            <a:ext cx="6363761" cy="4544479"/>
          </a:xfrm>
          <a:prstGeom prst="rect">
            <a:avLst/>
          </a:prstGeom>
        </p:spPr>
      </p:pic>
      <p:pic>
        <p:nvPicPr>
          <p:cNvPr id="18" name="Picture 17" descr="Chart, diagram&#10;&#10;Description automatically generated">
            <a:extLst>
              <a:ext uri="{FF2B5EF4-FFF2-40B4-BE49-F238E27FC236}">
                <a16:creationId xmlns:a16="http://schemas.microsoft.com/office/drawing/2014/main" id="{14AAA68C-A9D6-4E53-AA7C-1171FA0FCD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804" y="2266170"/>
            <a:ext cx="4141337" cy="4533222"/>
          </a:xfrm>
          <a:prstGeom prst="rect">
            <a:avLst/>
          </a:prstGeom>
        </p:spPr>
      </p:pic>
      <p:sp>
        <p:nvSpPr>
          <p:cNvPr id="19" name="TextBox 18">
            <a:extLst>
              <a:ext uri="{FF2B5EF4-FFF2-40B4-BE49-F238E27FC236}">
                <a16:creationId xmlns:a16="http://schemas.microsoft.com/office/drawing/2014/main" id="{2CEF3B06-0E40-43E5-8A67-60BBE7AD3F32}"/>
              </a:ext>
            </a:extLst>
          </p:cNvPr>
          <p:cNvSpPr txBox="1"/>
          <p:nvPr/>
        </p:nvSpPr>
        <p:spPr>
          <a:xfrm>
            <a:off x="3211033" y="1947682"/>
            <a:ext cx="1465458" cy="369332"/>
          </a:xfrm>
          <a:prstGeom prst="rect">
            <a:avLst/>
          </a:prstGeom>
          <a:solidFill>
            <a:schemeClr val="bg1"/>
          </a:solidFill>
        </p:spPr>
        <p:txBody>
          <a:bodyPr wrap="square" rtlCol="0">
            <a:spAutoFit/>
          </a:bodyPr>
          <a:lstStyle/>
          <a:p>
            <a:r>
              <a:rPr lang="en-US"/>
              <a:t>Short-term</a:t>
            </a:r>
            <a:endParaRPr lang="en-AT"/>
          </a:p>
        </p:txBody>
      </p:sp>
      <p:sp>
        <p:nvSpPr>
          <p:cNvPr id="20" name="TextBox 19">
            <a:extLst>
              <a:ext uri="{FF2B5EF4-FFF2-40B4-BE49-F238E27FC236}">
                <a16:creationId xmlns:a16="http://schemas.microsoft.com/office/drawing/2014/main" id="{2E7AE1E7-961D-48AD-9BAB-50F7D9FF0E4B}"/>
              </a:ext>
            </a:extLst>
          </p:cNvPr>
          <p:cNvSpPr txBox="1"/>
          <p:nvPr/>
        </p:nvSpPr>
        <p:spPr>
          <a:xfrm>
            <a:off x="3211033" y="1947682"/>
            <a:ext cx="1465458" cy="369332"/>
          </a:xfrm>
          <a:prstGeom prst="rect">
            <a:avLst/>
          </a:prstGeom>
          <a:solidFill>
            <a:schemeClr val="bg1"/>
          </a:solidFill>
        </p:spPr>
        <p:txBody>
          <a:bodyPr wrap="square" rtlCol="0">
            <a:spAutoFit/>
          </a:bodyPr>
          <a:lstStyle/>
          <a:p>
            <a:r>
              <a:rPr lang="en-US"/>
              <a:t>Long-term</a:t>
            </a:r>
            <a:endParaRPr lang="en-AT"/>
          </a:p>
        </p:txBody>
      </p:sp>
      <p:sp>
        <p:nvSpPr>
          <p:cNvPr id="4" name="TextBox 3">
            <a:extLst>
              <a:ext uri="{FF2B5EF4-FFF2-40B4-BE49-F238E27FC236}">
                <a16:creationId xmlns:a16="http://schemas.microsoft.com/office/drawing/2014/main" id="{1D2DA55D-EEFA-445C-A4DF-AAC16D793205}"/>
              </a:ext>
            </a:extLst>
          </p:cNvPr>
          <p:cNvSpPr txBox="1"/>
          <p:nvPr/>
        </p:nvSpPr>
        <p:spPr>
          <a:xfrm>
            <a:off x="7740650" y="2734733"/>
            <a:ext cx="3409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Current trend + COVID recovery</a:t>
            </a:r>
          </a:p>
        </p:txBody>
      </p:sp>
      <p:sp>
        <p:nvSpPr>
          <p:cNvPr id="21" name="TextBox 20">
            <a:extLst>
              <a:ext uri="{FF2B5EF4-FFF2-40B4-BE49-F238E27FC236}">
                <a16:creationId xmlns:a16="http://schemas.microsoft.com/office/drawing/2014/main" id="{613C75B3-85C5-48AE-B3EA-42C56A6521A6}"/>
              </a:ext>
            </a:extLst>
          </p:cNvPr>
          <p:cNvSpPr txBox="1"/>
          <p:nvPr/>
        </p:nvSpPr>
        <p:spPr>
          <a:xfrm>
            <a:off x="7740649" y="4216399"/>
            <a:ext cx="37803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Mitigation targets + COVID recovery</a:t>
            </a:r>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069825C-5946-4EF4-8D2D-618FAF7B8476}"/>
                  </a:ext>
                </a:extLst>
              </p14:cNvPr>
              <p14:cNvContentPartPr/>
              <p14:nvPr/>
            </p14:nvContentPartPr>
            <p14:xfrm>
              <a:off x="3698610" y="3950655"/>
              <a:ext cx="4141800" cy="2853000"/>
            </p14:xfrm>
          </p:contentPart>
        </mc:Choice>
        <mc:Fallback xmlns="">
          <p:pic>
            <p:nvPicPr>
              <p:cNvPr id="5" name="Ink 4">
                <a:extLst>
                  <a:ext uri="{FF2B5EF4-FFF2-40B4-BE49-F238E27FC236}">
                    <a16:creationId xmlns:a16="http://schemas.microsoft.com/office/drawing/2014/main" id="{C069825C-5946-4EF4-8D2D-618FAF7B8476}"/>
                  </a:ext>
                </a:extLst>
              </p:cNvPr>
              <p:cNvPicPr/>
              <p:nvPr/>
            </p:nvPicPr>
            <p:blipFill>
              <a:blip r:embed="rId7"/>
              <a:stretch>
                <a:fillRect/>
              </a:stretch>
            </p:blipFill>
            <p:spPr>
              <a:xfrm>
                <a:off x="3689609" y="3941655"/>
                <a:ext cx="4159442" cy="287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8BDF538-C79B-40B2-9A6B-BD5BB3EB43E1}"/>
                  </a:ext>
                </a:extLst>
              </p14:cNvPr>
              <p14:cNvContentPartPr/>
              <p14:nvPr/>
            </p14:nvContentPartPr>
            <p14:xfrm>
              <a:off x="7696050" y="4523055"/>
              <a:ext cx="3263760" cy="40320"/>
            </p14:xfrm>
          </p:contentPart>
        </mc:Choice>
        <mc:Fallback xmlns="">
          <p:pic>
            <p:nvPicPr>
              <p:cNvPr id="6" name="Ink 5">
                <a:extLst>
                  <a:ext uri="{FF2B5EF4-FFF2-40B4-BE49-F238E27FC236}">
                    <a16:creationId xmlns:a16="http://schemas.microsoft.com/office/drawing/2014/main" id="{68BDF538-C79B-40B2-9A6B-BD5BB3EB43E1}"/>
                  </a:ext>
                </a:extLst>
              </p:cNvPr>
              <p:cNvPicPr/>
              <p:nvPr/>
            </p:nvPicPr>
            <p:blipFill>
              <a:blip r:embed="rId9"/>
              <a:stretch>
                <a:fillRect/>
              </a:stretch>
            </p:blipFill>
            <p:spPr>
              <a:xfrm>
                <a:off x="7687050" y="4514055"/>
                <a:ext cx="3281400" cy="57960"/>
              </a:xfrm>
              <a:prstGeom prst="rect">
                <a:avLst/>
              </a:prstGeom>
            </p:spPr>
          </p:pic>
        </mc:Fallback>
      </mc:AlternateContent>
      <p:grpSp>
        <p:nvGrpSpPr>
          <p:cNvPr id="22" name="Group 21">
            <a:extLst>
              <a:ext uri="{FF2B5EF4-FFF2-40B4-BE49-F238E27FC236}">
                <a16:creationId xmlns:a16="http://schemas.microsoft.com/office/drawing/2014/main" id="{E30C5D71-EC3E-41DE-8B1F-06ECD51D3F4E}"/>
              </a:ext>
            </a:extLst>
          </p:cNvPr>
          <p:cNvGrpSpPr/>
          <p:nvPr/>
        </p:nvGrpSpPr>
        <p:grpSpPr>
          <a:xfrm>
            <a:off x="8855055" y="3648950"/>
            <a:ext cx="1499040" cy="529560"/>
            <a:chOff x="8855055" y="3648950"/>
            <a:chExt cx="1499040" cy="52956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48052A8-D0A8-4A1C-AC6A-609DB2DB1BB9}"/>
                    </a:ext>
                  </a:extLst>
                </p14:cNvPr>
                <p14:cNvContentPartPr/>
                <p14:nvPr/>
              </p14:nvContentPartPr>
              <p14:xfrm>
                <a:off x="8985735" y="3648950"/>
                <a:ext cx="1368360" cy="529560"/>
              </p14:xfrm>
            </p:contentPart>
          </mc:Choice>
          <mc:Fallback xmlns="">
            <p:pic>
              <p:nvPicPr>
                <p:cNvPr id="11" name="Ink 10">
                  <a:extLst>
                    <a:ext uri="{FF2B5EF4-FFF2-40B4-BE49-F238E27FC236}">
                      <a16:creationId xmlns:a16="http://schemas.microsoft.com/office/drawing/2014/main" id="{448052A8-D0A8-4A1C-AC6A-609DB2DB1BB9}"/>
                    </a:ext>
                  </a:extLst>
                </p:cNvPr>
                <p:cNvPicPr/>
                <p:nvPr/>
              </p:nvPicPr>
              <p:blipFill>
                <a:blip r:embed="rId11"/>
                <a:stretch>
                  <a:fillRect/>
                </a:stretch>
              </p:blipFill>
              <p:spPr>
                <a:xfrm>
                  <a:off x="8976735" y="3639950"/>
                  <a:ext cx="138600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62FF5C9-B478-44E2-B3EF-17CF54A8CEAA}"/>
                    </a:ext>
                  </a:extLst>
                </p14:cNvPr>
                <p14:cNvContentPartPr/>
                <p14:nvPr/>
              </p14:nvContentPartPr>
              <p14:xfrm>
                <a:off x="8855055" y="4035590"/>
                <a:ext cx="336960" cy="136440"/>
              </p14:xfrm>
            </p:contentPart>
          </mc:Choice>
          <mc:Fallback xmlns="">
            <p:pic>
              <p:nvPicPr>
                <p:cNvPr id="12" name="Ink 11">
                  <a:extLst>
                    <a:ext uri="{FF2B5EF4-FFF2-40B4-BE49-F238E27FC236}">
                      <a16:creationId xmlns:a16="http://schemas.microsoft.com/office/drawing/2014/main" id="{662FF5C9-B478-44E2-B3EF-17CF54A8CEAA}"/>
                    </a:ext>
                  </a:extLst>
                </p:cNvPr>
                <p:cNvPicPr/>
                <p:nvPr/>
              </p:nvPicPr>
              <p:blipFill>
                <a:blip r:embed="rId13"/>
                <a:stretch>
                  <a:fillRect/>
                </a:stretch>
              </p:blipFill>
              <p:spPr>
                <a:xfrm>
                  <a:off x="8846065" y="4026590"/>
                  <a:ext cx="354581" cy="154080"/>
                </a:xfrm>
                <a:prstGeom prst="rect">
                  <a:avLst/>
                </a:prstGeom>
              </p:spPr>
            </p:pic>
          </mc:Fallback>
        </mc:AlternateContent>
      </p:grpSp>
    </p:spTree>
    <p:extLst>
      <p:ext uri="{BB962C8B-B14F-4D97-AF65-F5344CB8AC3E}">
        <p14:creationId xmlns:p14="http://schemas.microsoft.com/office/powerpoint/2010/main" val="37814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drawProgress</p:attrName>
                                        </p:attrNameLst>
                                      </p:cBhvr>
                                      <p:tavLst>
                                        <p:tav tm="0">
                                          <p:val>
                                            <p:fltVal val="0"/>
                                          </p:val>
                                        </p:tav>
                                        <p:tav tm="100000">
                                          <p:val>
                                            <p:fltVal val="1"/>
                                          </p:val>
                                        </p:tav>
                                      </p:tavLst>
                                    </p:anim>
                                  </p:childTnLst>
                                </p:cTn>
                              </p:par>
                            </p:childTnLst>
                          </p:cTn>
                        </p:par>
                        <p:par>
                          <p:cTn id="14" fill="hold">
                            <p:stCondLst>
                              <p:cond delay="1000"/>
                            </p:stCondLst>
                            <p:childTnLst>
                              <p:par>
                                <p:cTn id="15" presetID="6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drawProgress</p:attrName>
                                        </p:attrNameLst>
                                      </p:cBhvr>
                                      <p:tavLst>
                                        <p:tav tm="0">
                                          <p:val>
                                            <p:fltVal val="0"/>
                                          </p:val>
                                        </p:tav>
                                        <p:tav tm="100000">
                                          <p:val>
                                            <p:fltVal val="1"/>
                                          </p:val>
                                        </p:tav>
                                      </p:tavLst>
                                    </p:anim>
                                  </p:childTnLst>
                                </p:cTn>
                              </p:par>
                            </p:childTnLst>
                          </p:cTn>
                        </p:par>
                        <p:par>
                          <p:cTn id="18" fill="hold">
                            <p:stCondLst>
                              <p:cond delay="2000"/>
                            </p:stCondLst>
                            <p:childTnLst>
                              <p:par>
                                <p:cTn id="19" presetID="63"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889357" y="1270662"/>
            <a:ext cx="3969267" cy="4882488"/>
          </a:xfrm>
        </p:spPr>
        <p:txBody>
          <a:bodyPr>
            <a:normAutofit/>
          </a:bodyPr>
          <a:lstStyle/>
          <a:p>
            <a:r>
              <a:rPr lang="en-US" sz="1800"/>
              <a:t>In </a:t>
            </a:r>
            <a:r>
              <a:rPr lang="en-US" sz="1800" b="1">
                <a:solidFill>
                  <a:srgbClr val="00B050"/>
                </a:solidFill>
              </a:rPr>
              <a:t>green push (green)</a:t>
            </a:r>
            <a:r>
              <a:rPr lang="en-US" sz="1800"/>
              <a:t>, </a:t>
            </a:r>
            <a:r>
              <a:rPr lang="en-US" sz="1800" b="1"/>
              <a:t>reduced energy demand</a:t>
            </a:r>
            <a:r>
              <a:rPr lang="en-US" sz="1800"/>
              <a:t> means a lowered decarbonization challenge</a:t>
            </a:r>
            <a:endParaRPr lang="en-AT" sz="1800"/>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17</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8" name="Content Placeholder 4">
            <a:extLst>
              <a:ext uri="{FF2B5EF4-FFF2-40B4-BE49-F238E27FC236}">
                <a16:creationId xmlns:a16="http://schemas.microsoft.com/office/drawing/2014/main" id="{FC86BC4A-90A9-49D1-9E0B-91DB58E6C27A}"/>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pic>
        <p:nvPicPr>
          <p:cNvPr id="18" name="Picture 17">
            <a:extLst>
              <a:ext uri="{FF2B5EF4-FFF2-40B4-BE49-F238E27FC236}">
                <a16:creationId xmlns:a16="http://schemas.microsoft.com/office/drawing/2014/main" id="{6A1B49B8-08EB-41D4-8CE9-BFB36DE8C31C}"/>
              </a:ext>
            </a:extLst>
          </p:cNvPr>
          <p:cNvPicPr>
            <a:picLocks noChangeAspect="1"/>
          </p:cNvPicPr>
          <p:nvPr/>
        </p:nvPicPr>
        <p:blipFill rotWithShape="1">
          <a:blip r:embed="rId3"/>
          <a:srcRect b="38564"/>
          <a:stretch/>
        </p:blipFill>
        <p:spPr>
          <a:xfrm>
            <a:off x="6096000" y="4254389"/>
            <a:ext cx="1378912" cy="555736"/>
          </a:xfrm>
          <a:prstGeom prst="rect">
            <a:avLst/>
          </a:prstGeom>
        </p:spPr>
      </p:pic>
      <p:cxnSp>
        <p:nvCxnSpPr>
          <p:cNvPr id="19" name="Straight Connector 18">
            <a:extLst>
              <a:ext uri="{FF2B5EF4-FFF2-40B4-BE49-F238E27FC236}">
                <a16:creationId xmlns:a16="http://schemas.microsoft.com/office/drawing/2014/main" id="{BA53DBE2-87A7-4EB7-A3A7-CC47008F29EF}"/>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851BE1-69BF-45FF-BBB1-C29485E015FC}"/>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2ACB7D6-2935-4044-8A03-DF74F76CC927}"/>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D5F282-2C0C-4F60-9B00-51D7976660ED}"/>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23" name="TextBox 22">
            <a:extLst>
              <a:ext uri="{FF2B5EF4-FFF2-40B4-BE49-F238E27FC236}">
                <a16:creationId xmlns:a16="http://schemas.microsoft.com/office/drawing/2014/main" id="{DE9FB7B7-9BC7-4015-B6AD-59B797A241F3}"/>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30" name="Picture 29" descr="Chart, box and whisker chart&#10;&#10;Description automatically generated">
            <a:extLst>
              <a:ext uri="{FF2B5EF4-FFF2-40B4-BE49-F238E27FC236}">
                <a16:creationId xmlns:a16="http://schemas.microsoft.com/office/drawing/2014/main" id="{90137219-FCF9-4C45-89B1-D71D5207B86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 r="62797" b="51039"/>
          <a:stretch/>
        </p:blipFill>
        <p:spPr>
          <a:xfrm>
            <a:off x="314849" y="1278000"/>
            <a:ext cx="2075924" cy="2732025"/>
          </a:xfrm>
          <a:prstGeom prst="rect">
            <a:avLst/>
          </a:prstGeom>
        </p:spPr>
      </p:pic>
      <p:sp>
        <p:nvSpPr>
          <p:cNvPr id="31" name="TextBox 30">
            <a:extLst>
              <a:ext uri="{FF2B5EF4-FFF2-40B4-BE49-F238E27FC236}">
                <a16:creationId xmlns:a16="http://schemas.microsoft.com/office/drawing/2014/main" id="{2F6E62D0-A1FC-4AA0-B522-E830F33524A2}"/>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Tree>
    <p:extLst>
      <p:ext uri="{BB962C8B-B14F-4D97-AF65-F5344CB8AC3E}">
        <p14:creationId xmlns:p14="http://schemas.microsoft.com/office/powerpoint/2010/main" val="34531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847415" y="1270662"/>
            <a:ext cx="4011210" cy="4882488"/>
          </a:xfrm>
        </p:spPr>
        <p:txBody>
          <a:bodyPr>
            <a:normAutofit/>
          </a:bodyPr>
          <a:lstStyle/>
          <a:p>
            <a:r>
              <a:rPr lang="en-US" sz="1800">
                <a:solidFill>
                  <a:schemeClr val="bg2">
                    <a:lumMod val="90000"/>
                  </a:schemeClr>
                </a:solidFill>
              </a:rPr>
              <a:t>In green push (green), reduced energy demand means a lowered decarbonization challenge</a:t>
            </a:r>
          </a:p>
          <a:p>
            <a:r>
              <a:rPr lang="en-US" sz="1800"/>
              <a:t>This reduced energy means the transformation of energy supply is somewhat slower in green push:</a:t>
            </a:r>
          </a:p>
          <a:p>
            <a:pPr lvl="1"/>
            <a:r>
              <a:rPr lang="en-US" sz="1800" b="1"/>
              <a:t>Lower Transport electrification challenge</a:t>
            </a:r>
            <a:endParaRPr lang="en-AT" sz="1800" b="1"/>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18</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9" name="Content Placeholder 4">
            <a:extLst>
              <a:ext uri="{FF2B5EF4-FFF2-40B4-BE49-F238E27FC236}">
                <a16:creationId xmlns:a16="http://schemas.microsoft.com/office/drawing/2014/main" id="{A0CF4400-EB8C-482D-B065-0BB91430B328}"/>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pic>
        <p:nvPicPr>
          <p:cNvPr id="23" name="Picture 22">
            <a:extLst>
              <a:ext uri="{FF2B5EF4-FFF2-40B4-BE49-F238E27FC236}">
                <a16:creationId xmlns:a16="http://schemas.microsoft.com/office/drawing/2014/main" id="{574CA621-5FF2-4F26-A166-E865F7896751}"/>
              </a:ext>
            </a:extLst>
          </p:cNvPr>
          <p:cNvPicPr>
            <a:picLocks noChangeAspect="1"/>
          </p:cNvPicPr>
          <p:nvPr/>
        </p:nvPicPr>
        <p:blipFill rotWithShape="1">
          <a:blip r:embed="rId3"/>
          <a:srcRect b="38564"/>
          <a:stretch/>
        </p:blipFill>
        <p:spPr>
          <a:xfrm>
            <a:off x="6096000" y="4254389"/>
            <a:ext cx="1378912" cy="555736"/>
          </a:xfrm>
          <a:prstGeom prst="rect">
            <a:avLst/>
          </a:prstGeom>
        </p:spPr>
      </p:pic>
      <p:cxnSp>
        <p:nvCxnSpPr>
          <p:cNvPr id="24" name="Straight Connector 23">
            <a:extLst>
              <a:ext uri="{FF2B5EF4-FFF2-40B4-BE49-F238E27FC236}">
                <a16:creationId xmlns:a16="http://schemas.microsoft.com/office/drawing/2014/main" id="{A92576D0-F0AA-4E5B-900E-086C6BAD5ADF}"/>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B31B85-D8BD-4429-92BF-C906AAACA665}"/>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509514-6BAD-4F8B-A48C-28C600B64579}"/>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5B7330-8819-45FE-BB93-1FDC3C06F0FB}"/>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28" name="TextBox 27">
            <a:extLst>
              <a:ext uri="{FF2B5EF4-FFF2-40B4-BE49-F238E27FC236}">
                <a16:creationId xmlns:a16="http://schemas.microsoft.com/office/drawing/2014/main" id="{4D87F515-B2AC-4FC9-B5BA-472832A9BB1B}"/>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30" name="Picture 29" descr="Chart, box and whisker chart&#10;&#10;Description automatically generated">
            <a:extLst>
              <a:ext uri="{FF2B5EF4-FFF2-40B4-BE49-F238E27FC236}">
                <a16:creationId xmlns:a16="http://schemas.microsoft.com/office/drawing/2014/main" id="{23513106-EF48-4E9B-A889-071C3E4F943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32072" b="51039"/>
          <a:stretch/>
        </p:blipFill>
        <p:spPr>
          <a:xfrm>
            <a:off x="314849" y="1278000"/>
            <a:ext cx="3790426" cy="2732025"/>
          </a:xfrm>
          <a:prstGeom prst="rect">
            <a:avLst/>
          </a:prstGeom>
        </p:spPr>
      </p:pic>
      <p:sp>
        <p:nvSpPr>
          <p:cNvPr id="31" name="TextBox 30">
            <a:extLst>
              <a:ext uri="{FF2B5EF4-FFF2-40B4-BE49-F238E27FC236}">
                <a16:creationId xmlns:a16="http://schemas.microsoft.com/office/drawing/2014/main" id="{682C4099-2FEB-4F3F-833F-5CE2ADFF3D3C}"/>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
        <p:nvSpPr>
          <p:cNvPr id="32" name="TextBox 31">
            <a:extLst>
              <a:ext uri="{FF2B5EF4-FFF2-40B4-BE49-F238E27FC236}">
                <a16:creationId xmlns:a16="http://schemas.microsoft.com/office/drawing/2014/main" id="{5DC22D2E-792E-4D25-9C49-B250BDA3285F}"/>
              </a:ext>
            </a:extLst>
          </p:cNvPr>
          <p:cNvSpPr txBox="1"/>
          <p:nvPr/>
        </p:nvSpPr>
        <p:spPr>
          <a:xfrm>
            <a:off x="2774733" y="3155248"/>
            <a:ext cx="1610725" cy="646331"/>
          </a:xfrm>
          <a:prstGeom prst="rect">
            <a:avLst/>
          </a:prstGeom>
          <a:noFill/>
        </p:spPr>
        <p:txBody>
          <a:bodyPr wrap="square" rtlCol="0">
            <a:spAutoFit/>
          </a:bodyPr>
          <a:lstStyle/>
          <a:p>
            <a:r>
              <a:rPr lang="en-US"/>
              <a:t>Electrification</a:t>
            </a:r>
          </a:p>
          <a:p>
            <a:r>
              <a:rPr lang="en-US"/>
              <a:t>Transport</a:t>
            </a:r>
            <a:endParaRPr lang="en-AT"/>
          </a:p>
        </p:txBody>
      </p:sp>
    </p:spTree>
    <p:extLst>
      <p:ext uri="{BB962C8B-B14F-4D97-AF65-F5344CB8AC3E}">
        <p14:creationId xmlns:p14="http://schemas.microsoft.com/office/powerpoint/2010/main" val="262975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899799" y="1270662"/>
            <a:ext cx="3958825" cy="4882488"/>
          </a:xfrm>
        </p:spPr>
        <p:txBody>
          <a:bodyPr>
            <a:normAutofit/>
          </a:bodyPr>
          <a:lstStyle/>
          <a:p>
            <a:r>
              <a:rPr lang="en-US" sz="1800">
                <a:solidFill>
                  <a:schemeClr val="bg2">
                    <a:lumMod val="90000"/>
                  </a:schemeClr>
                </a:solidFill>
              </a:rPr>
              <a:t>In green push (green), reduced energy demand means a lowered decarbonization challenge</a:t>
            </a:r>
          </a:p>
          <a:p>
            <a:r>
              <a:rPr lang="en-US" sz="1800"/>
              <a:t>This reduced energy means the transformation of energy supply is somewhat slower in green push:</a:t>
            </a:r>
          </a:p>
          <a:p>
            <a:pPr lvl="1"/>
            <a:r>
              <a:rPr lang="en-US" sz="1800"/>
              <a:t>Lower Transport electrification challenge</a:t>
            </a:r>
            <a:endParaRPr lang="en-AT" sz="1800"/>
          </a:p>
          <a:p>
            <a:pPr lvl="1"/>
            <a:r>
              <a:rPr lang="en-US" sz="1800" b="1"/>
              <a:t>Lower renewables upscaling challenge</a:t>
            </a:r>
            <a:endParaRPr lang="en-AT" sz="1800" b="1"/>
          </a:p>
          <a:p>
            <a:endParaRPr lang="en-AT" sz="2800"/>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19</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9" name="Content Placeholder 4">
            <a:extLst>
              <a:ext uri="{FF2B5EF4-FFF2-40B4-BE49-F238E27FC236}">
                <a16:creationId xmlns:a16="http://schemas.microsoft.com/office/drawing/2014/main" id="{84F8FCD2-91AE-45FF-B923-47983C4FC6B0}"/>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pic>
        <p:nvPicPr>
          <p:cNvPr id="16" name="Picture 15">
            <a:extLst>
              <a:ext uri="{FF2B5EF4-FFF2-40B4-BE49-F238E27FC236}">
                <a16:creationId xmlns:a16="http://schemas.microsoft.com/office/drawing/2014/main" id="{DEDF455A-A366-4159-B590-6708099C2E09}"/>
              </a:ext>
            </a:extLst>
          </p:cNvPr>
          <p:cNvPicPr>
            <a:picLocks noChangeAspect="1"/>
          </p:cNvPicPr>
          <p:nvPr/>
        </p:nvPicPr>
        <p:blipFill rotWithShape="1">
          <a:blip r:embed="rId3"/>
          <a:srcRect b="38564"/>
          <a:stretch/>
        </p:blipFill>
        <p:spPr>
          <a:xfrm>
            <a:off x="6096000" y="4254389"/>
            <a:ext cx="1378912" cy="555736"/>
          </a:xfrm>
          <a:prstGeom prst="rect">
            <a:avLst/>
          </a:prstGeom>
        </p:spPr>
      </p:pic>
      <p:cxnSp>
        <p:nvCxnSpPr>
          <p:cNvPr id="17" name="Straight Connector 16">
            <a:extLst>
              <a:ext uri="{FF2B5EF4-FFF2-40B4-BE49-F238E27FC236}">
                <a16:creationId xmlns:a16="http://schemas.microsoft.com/office/drawing/2014/main" id="{4D5A954E-8B39-4263-8F17-8C320803E3EB}"/>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F9DDAD-B1F4-4A47-89DE-87157ED9F2CD}"/>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23DE32-9A40-431E-8970-0E3F59FF0361}"/>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2922C5-437E-4FDC-86A2-68BC4DE3B404}"/>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27" name="TextBox 26">
            <a:extLst>
              <a:ext uri="{FF2B5EF4-FFF2-40B4-BE49-F238E27FC236}">
                <a16:creationId xmlns:a16="http://schemas.microsoft.com/office/drawing/2014/main" id="{7AC90387-68F7-4029-B72D-F19092708678}"/>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29" name="Picture 28" descr="Chart, box and whisker chart&#10;&#10;Description automatically generated">
            <a:extLst>
              <a:ext uri="{FF2B5EF4-FFF2-40B4-BE49-F238E27FC236}">
                <a16:creationId xmlns:a16="http://schemas.microsoft.com/office/drawing/2014/main" id="{91555B4C-AF6E-424D-884E-798D11D9F66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b="51039"/>
          <a:stretch/>
        </p:blipFill>
        <p:spPr>
          <a:xfrm>
            <a:off x="314849" y="1278000"/>
            <a:ext cx="5580000" cy="2732025"/>
          </a:xfrm>
          <a:prstGeom prst="rect">
            <a:avLst/>
          </a:prstGeom>
        </p:spPr>
      </p:pic>
      <p:sp>
        <p:nvSpPr>
          <p:cNvPr id="30" name="TextBox 29">
            <a:extLst>
              <a:ext uri="{FF2B5EF4-FFF2-40B4-BE49-F238E27FC236}">
                <a16:creationId xmlns:a16="http://schemas.microsoft.com/office/drawing/2014/main" id="{CB3B5603-0A62-40B6-A770-41154A238302}"/>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
        <p:nvSpPr>
          <p:cNvPr id="31" name="TextBox 30">
            <a:extLst>
              <a:ext uri="{FF2B5EF4-FFF2-40B4-BE49-F238E27FC236}">
                <a16:creationId xmlns:a16="http://schemas.microsoft.com/office/drawing/2014/main" id="{9037BB16-BBFD-4E79-9B50-1C2CEB24FBA6}"/>
              </a:ext>
            </a:extLst>
          </p:cNvPr>
          <p:cNvSpPr txBox="1"/>
          <p:nvPr/>
        </p:nvSpPr>
        <p:spPr>
          <a:xfrm>
            <a:off x="2774733" y="3155248"/>
            <a:ext cx="1610725" cy="646331"/>
          </a:xfrm>
          <a:prstGeom prst="rect">
            <a:avLst/>
          </a:prstGeom>
          <a:noFill/>
        </p:spPr>
        <p:txBody>
          <a:bodyPr wrap="square" rtlCol="0">
            <a:spAutoFit/>
          </a:bodyPr>
          <a:lstStyle/>
          <a:p>
            <a:r>
              <a:rPr lang="en-US"/>
              <a:t>Electrification</a:t>
            </a:r>
          </a:p>
          <a:p>
            <a:r>
              <a:rPr lang="en-US"/>
              <a:t>Transport</a:t>
            </a:r>
            <a:endParaRPr lang="en-AT"/>
          </a:p>
        </p:txBody>
      </p:sp>
      <p:sp>
        <p:nvSpPr>
          <p:cNvPr id="32" name="TextBox 31">
            <a:extLst>
              <a:ext uri="{FF2B5EF4-FFF2-40B4-BE49-F238E27FC236}">
                <a16:creationId xmlns:a16="http://schemas.microsoft.com/office/drawing/2014/main" id="{19183C1C-E8A3-4BCA-A3ED-98C2CCD47D2A}"/>
              </a:ext>
            </a:extLst>
          </p:cNvPr>
          <p:cNvSpPr txBox="1"/>
          <p:nvPr/>
        </p:nvSpPr>
        <p:spPr>
          <a:xfrm>
            <a:off x="4540934" y="1286005"/>
            <a:ext cx="1703604" cy="584775"/>
          </a:xfrm>
          <a:prstGeom prst="rect">
            <a:avLst/>
          </a:prstGeom>
          <a:noFill/>
        </p:spPr>
        <p:txBody>
          <a:bodyPr wrap="square" rtlCol="0">
            <a:spAutoFit/>
          </a:bodyPr>
          <a:lstStyle/>
          <a:p>
            <a:r>
              <a:rPr lang="en-US" sz="1600"/>
              <a:t>Solar and Wind electricity share</a:t>
            </a:r>
            <a:endParaRPr lang="en-AT" sz="1600"/>
          </a:p>
        </p:txBody>
      </p:sp>
    </p:spTree>
    <p:extLst>
      <p:ext uri="{BB962C8B-B14F-4D97-AF65-F5344CB8AC3E}">
        <p14:creationId xmlns:p14="http://schemas.microsoft.com/office/powerpoint/2010/main" val="381989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4AD09B-7280-4BAF-8765-62500DB08533}"/>
              </a:ext>
            </a:extLst>
          </p:cNvPr>
          <p:cNvSpPr>
            <a:spLocks noGrp="1"/>
          </p:cNvSpPr>
          <p:nvPr>
            <p:ph type="body" sz="quarter" idx="14"/>
          </p:nvPr>
        </p:nvSpPr>
        <p:spPr/>
        <p:txBody>
          <a:bodyPr/>
          <a:lstStyle/>
          <a:p>
            <a:r>
              <a:rPr lang="en-US" sz="2000"/>
              <a:t>Reasons for concern</a:t>
            </a:r>
            <a:endParaRPr lang="en-AT" sz="2000"/>
          </a:p>
        </p:txBody>
      </p:sp>
      <p:sp>
        <p:nvSpPr>
          <p:cNvPr id="3" name="Title 2">
            <a:extLst>
              <a:ext uri="{FF2B5EF4-FFF2-40B4-BE49-F238E27FC236}">
                <a16:creationId xmlns:a16="http://schemas.microsoft.com/office/drawing/2014/main" id="{C3F7D70D-E434-4E7E-9C2E-00345EE9F0A2}"/>
              </a:ext>
            </a:extLst>
          </p:cNvPr>
          <p:cNvSpPr>
            <a:spLocks noGrp="1"/>
          </p:cNvSpPr>
          <p:nvPr>
            <p:ph type="title"/>
          </p:nvPr>
        </p:nvSpPr>
        <p:spPr/>
        <p:txBody>
          <a:bodyPr/>
          <a:lstStyle/>
          <a:p>
            <a:r>
              <a:rPr lang="en-US"/>
              <a:t>The climate crisis</a:t>
            </a:r>
            <a:endParaRPr lang="en-AT"/>
          </a:p>
        </p:txBody>
      </p:sp>
      <p:sp>
        <p:nvSpPr>
          <p:cNvPr id="6" name="Footer Placeholder 8">
            <a:extLst>
              <a:ext uri="{FF2B5EF4-FFF2-40B4-BE49-F238E27FC236}">
                <a16:creationId xmlns:a16="http://schemas.microsoft.com/office/drawing/2014/main" id="{B106A30E-7445-4F76-A2D9-0758760348AF}"/>
              </a:ext>
            </a:extLst>
          </p:cNvPr>
          <p:cNvSpPr>
            <a:spLocks noGrp="1"/>
          </p:cNvSpPr>
          <p:nvPr>
            <p:ph type="ftr" sz="quarter" idx="16"/>
          </p:nvPr>
        </p:nvSpPr>
        <p:spPr/>
        <p:txBody>
          <a:bodyPr/>
          <a:lstStyle/>
          <a:p>
            <a:r>
              <a:rPr lang="en-US" dirty="0"/>
              <a:t>IPCC Special Report on 1.5C (2018)</a:t>
            </a:r>
            <a:endParaRPr lang="en-AT" dirty="0"/>
          </a:p>
        </p:txBody>
      </p:sp>
      <p:pic>
        <p:nvPicPr>
          <p:cNvPr id="12" name="Content Placeholder 11">
            <a:extLst>
              <a:ext uri="{FF2B5EF4-FFF2-40B4-BE49-F238E27FC236}">
                <a16:creationId xmlns:a16="http://schemas.microsoft.com/office/drawing/2014/main" id="{D214CAD5-8A26-428B-88EB-B856B9655DC6}"/>
              </a:ext>
            </a:extLst>
          </p:cNvPr>
          <p:cNvPicPr>
            <a:picLocks noGrp="1" noChangeAspect="1"/>
          </p:cNvPicPr>
          <p:nvPr>
            <p:ph sz="quarter" idx="18"/>
          </p:nvPr>
        </p:nvPicPr>
        <p:blipFill rotWithShape="1">
          <a:blip r:embed="rId3"/>
          <a:srcRect b="89690"/>
          <a:stretch/>
        </p:blipFill>
        <p:spPr>
          <a:xfrm>
            <a:off x="104774" y="2076640"/>
            <a:ext cx="10129838" cy="340905"/>
          </a:xfrm>
          <a:prstGeom prst="rect">
            <a:avLst/>
          </a:prstGeom>
        </p:spPr>
      </p:pic>
      <p:pic>
        <p:nvPicPr>
          <p:cNvPr id="14" name="Picture 13">
            <a:extLst>
              <a:ext uri="{FF2B5EF4-FFF2-40B4-BE49-F238E27FC236}">
                <a16:creationId xmlns:a16="http://schemas.microsoft.com/office/drawing/2014/main" id="{F31C33DB-1928-4F04-AD65-56994449DB4D}"/>
              </a:ext>
            </a:extLst>
          </p:cNvPr>
          <p:cNvPicPr>
            <a:picLocks noChangeAspect="1"/>
          </p:cNvPicPr>
          <p:nvPr/>
        </p:nvPicPr>
        <p:blipFill rotWithShape="1">
          <a:blip r:embed="rId4"/>
          <a:srcRect r="11040"/>
          <a:stretch/>
        </p:blipFill>
        <p:spPr>
          <a:xfrm>
            <a:off x="9392033" y="2531463"/>
            <a:ext cx="2051822" cy="3667405"/>
          </a:xfrm>
          <a:prstGeom prst="rect">
            <a:avLst/>
          </a:prstGeom>
        </p:spPr>
      </p:pic>
      <p:pic>
        <p:nvPicPr>
          <p:cNvPr id="7" name="Content Placeholder 11">
            <a:extLst>
              <a:ext uri="{FF2B5EF4-FFF2-40B4-BE49-F238E27FC236}">
                <a16:creationId xmlns:a16="http://schemas.microsoft.com/office/drawing/2014/main" id="{AB43BE57-02C2-4BCB-AC43-E27747425300}"/>
              </a:ext>
            </a:extLst>
          </p:cNvPr>
          <p:cNvPicPr>
            <a:picLocks noChangeAspect="1"/>
          </p:cNvPicPr>
          <p:nvPr/>
        </p:nvPicPr>
        <p:blipFill rotWithShape="1">
          <a:blip r:embed="rId3"/>
          <a:srcRect t="13679" r="84814"/>
          <a:stretch/>
        </p:blipFill>
        <p:spPr>
          <a:xfrm>
            <a:off x="1810328" y="2528918"/>
            <a:ext cx="1979278" cy="3672554"/>
          </a:xfrm>
          <a:prstGeom prst="rect">
            <a:avLst/>
          </a:prstGeom>
        </p:spPr>
      </p:pic>
      <p:pic>
        <p:nvPicPr>
          <p:cNvPr id="8" name="Content Placeholder 11">
            <a:extLst>
              <a:ext uri="{FF2B5EF4-FFF2-40B4-BE49-F238E27FC236}">
                <a16:creationId xmlns:a16="http://schemas.microsoft.com/office/drawing/2014/main" id="{42AB65BC-9D4B-4E59-A2C3-907F2A523BF5}"/>
              </a:ext>
            </a:extLst>
          </p:cNvPr>
          <p:cNvPicPr>
            <a:picLocks noChangeAspect="1"/>
          </p:cNvPicPr>
          <p:nvPr/>
        </p:nvPicPr>
        <p:blipFill rotWithShape="1">
          <a:blip r:embed="rId3"/>
          <a:srcRect l="33522" t="13679" r="59366"/>
          <a:stretch/>
        </p:blipFill>
        <p:spPr>
          <a:xfrm>
            <a:off x="4682022" y="2526314"/>
            <a:ext cx="926968" cy="3672555"/>
          </a:xfrm>
          <a:prstGeom prst="rect">
            <a:avLst/>
          </a:prstGeom>
        </p:spPr>
      </p:pic>
      <p:pic>
        <p:nvPicPr>
          <p:cNvPr id="9" name="Content Placeholder 11">
            <a:extLst>
              <a:ext uri="{FF2B5EF4-FFF2-40B4-BE49-F238E27FC236}">
                <a16:creationId xmlns:a16="http://schemas.microsoft.com/office/drawing/2014/main" id="{204764E0-920A-406E-9087-0FF3E3A075AA}"/>
              </a:ext>
            </a:extLst>
          </p:cNvPr>
          <p:cNvPicPr>
            <a:picLocks noChangeAspect="1"/>
          </p:cNvPicPr>
          <p:nvPr/>
        </p:nvPicPr>
        <p:blipFill rotWithShape="1">
          <a:blip r:embed="rId3"/>
          <a:srcRect l="50207" t="13679" r="41769"/>
          <a:stretch/>
        </p:blipFill>
        <p:spPr>
          <a:xfrm>
            <a:off x="5705953" y="2526316"/>
            <a:ext cx="1045810" cy="3672553"/>
          </a:xfrm>
          <a:prstGeom prst="rect">
            <a:avLst/>
          </a:prstGeom>
        </p:spPr>
      </p:pic>
      <p:pic>
        <p:nvPicPr>
          <p:cNvPr id="10" name="Content Placeholder 11">
            <a:extLst>
              <a:ext uri="{FF2B5EF4-FFF2-40B4-BE49-F238E27FC236}">
                <a16:creationId xmlns:a16="http://schemas.microsoft.com/office/drawing/2014/main" id="{2FAEAE63-B2E3-466E-A61D-98F2C7E3DCB9}"/>
              </a:ext>
            </a:extLst>
          </p:cNvPr>
          <p:cNvPicPr>
            <a:picLocks noChangeAspect="1"/>
          </p:cNvPicPr>
          <p:nvPr/>
        </p:nvPicPr>
        <p:blipFill rotWithShape="1">
          <a:blip r:embed="rId3"/>
          <a:srcRect l="83776" t="13679" r="6941"/>
          <a:stretch/>
        </p:blipFill>
        <p:spPr>
          <a:xfrm>
            <a:off x="6848726" y="2526314"/>
            <a:ext cx="1209963" cy="3672554"/>
          </a:xfrm>
          <a:prstGeom prst="rect">
            <a:avLst/>
          </a:prstGeom>
        </p:spPr>
      </p:pic>
      <p:pic>
        <p:nvPicPr>
          <p:cNvPr id="11" name="Content Placeholder 11">
            <a:extLst>
              <a:ext uri="{FF2B5EF4-FFF2-40B4-BE49-F238E27FC236}">
                <a16:creationId xmlns:a16="http://schemas.microsoft.com/office/drawing/2014/main" id="{DF2784AB-2B57-4D53-BC99-417ED7B05B41}"/>
              </a:ext>
            </a:extLst>
          </p:cNvPr>
          <p:cNvPicPr>
            <a:picLocks noChangeAspect="1"/>
          </p:cNvPicPr>
          <p:nvPr/>
        </p:nvPicPr>
        <p:blipFill rotWithShape="1">
          <a:blip r:embed="rId3"/>
          <a:srcRect l="93059" t="13679" r="1038"/>
          <a:stretch/>
        </p:blipFill>
        <p:spPr>
          <a:xfrm>
            <a:off x="3815744" y="2528917"/>
            <a:ext cx="769315" cy="3672553"/>
          </a:xfrm>
          <a:prstGeom prst="rect">
            <a:avLst/>
          </a:prstGeom>
        </p:spPr>
      </p:pic>
      <p:sp>
        <p:nvSpPr>
          <p:cNvPr id="13" name="Slide Number Placeholder 1">
            <a:extLst>
              <a:ext uri="{FF2B5EF4-FFF2-40B4-BE49-F238E27FC236}">
                <a16:creationId xmlns:a16="http://schemas.microsoft.com/office/drawing/2014/main" id="{22C2BE08-C44C-4222-8872-119FBBA8C461}"/>
              </a:ext>
            </a:extLst>
          </p:cNvPr>
          <p:cNvSpPr>
            <a:spLocks noGrp="1"/>
          </p:cNvSpPr>
          <p:nvPr>
            <p:ph type="sldNum" sz="quarter" idx="17"/>
          </p:nvPr>
        </p:nvSpPr>
        <p:spPr>
          <a:xfrm>
            <a:off x="362713" y="6548479"/>
            <a:ext cx="807720" cy="230400"/>
          </a:xfrm>
        </p:spPr>
        <p:txBody>
          <a:bodyPr/>
          <a:lstStyle/>
          <a:p>
            <a:fld id="{838B0777-827F-8D42-90B1-61394C340E65}" type="slidenum">
              <a:rPr lang="en-GB" noProof="0" smtClean="0"/>
              <a:pPr/>
              <a:t>2</a:t>
            </a:fld>
            <a:endParaRPr lang="en-GB" noProof="0"/>
          </a:p>
        </p:txBody>
      </p:sp>
    </p:spTree>
    <p:extLst>
      <p:ext uri="{BB962C8B-B14F-4D97-AF65-F5344CB8AC3E}">
        <p14:creationId xmlns:p14="http://schemas.microsoft.com/office/powerpoint/2010/main" val="918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899991" y="1270662"/>
            <a:ext cx="3958633" cy="4882488"/>
          </a:xfrm>
        </p:spPr>
        <p:txBody>
          <a:bodyPr>
            <a:normAutofit/>
          </a:bodyPr>
          <a:lstStyle/>
          <a:p>
            <a:r>
              <a:rPr lang="en-US" sz="1800">
                <a:solidFill>
                  <a:schemeClr val="bg2">
                    <a:lumMod val="90000"/>
                  </a:schemeClr>
                </a:solidFill>
              </a:rPr>
              <a:t>In green push (green), reduced energy demand means a lowered decarbonization challenge</a:t>
            </a:r>
          </a:p>
          <a:p>
            <a:r>
              <a:rPr lang="en-US" sz="1800">
                <a:solidFill>
                  <a:schemeClr val="bg2">
                    <a:lumMod val="90000"/>
                  </a:schemeClr>
                </a:solidFill>
              </a:rPr>
              <a:t>This reduced energy means the transformation of energy supply is somewhat slower in green push:</a:t>
            </a:r>
          </a:p>
          <a:p>
            <a:pPr lvl="1"/>
            <a:r>
              <a:rPr lang="en-US" sz="1800">
                <a:solidFill>
                  <a:schemeClr val="bg2">
                    <a:lumMod val="90000"/>
                  </a:schemeClr>
                </a:solidFill>
              </a:rPr>
              <a:t>Lower Transport electrification challenge</a:t>
            </a:r>
          </a:p>
          <a:p>
            <a:pPr lvl="1"/>
            <a:r>
              <a:rPr lang="en-US" sz="1800">
                <a:solidFill>
                  <a:schemeClr val="bg2">
                    <a:lumMod val="90000"/>
                  </a:schemeClr>
                </a:solidFill>
              </a:rPr>
              <a:t>Lower renewables upscaling challenge</a:t>
            </a:r>
          </a:p>
          <a:p>
            <a:r>
              <a:rPr lang="en-US" sz="1800"/>
              <a:t>This also has economic advantages, such as:</a:t>
            </a:r>
          </a:p>
          <a:p>
            <a:pPr lvl="1"/>
            <a:r>
              <a:rPr lang="en-US" sz="1800" b="1"/>
              <a:t>Lower mid-term carbon prices</a:t>
            </a:r>
            <a:endParaRPr lang="en-AT" sz="1800" b="1"/>
          </a:p>
          <a:p>
            <a:endParaRPr lang="en-AT" sz="2800"/>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20</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10" name="Content Placeholder 4">
            <a:extLst>
              <a:ext uri="{FF2B5EF4-FFF2-40B4-BE49-F238E27FC236}">
                <a16:creationId xmlns:a16="http://schemas.microsoft.com/office/drawing/2014/main" id="{848470A9-6447-4BC6-9D1B-55E8F5A833EF}"/>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pic>
        <p:nvPicPr>
          <p:cNvPr id="17" name="Picture 16">
            <a:extLst>
              <a:ext uri="{FF2B5EF4-FFF2-40B4-BE49-F238E27FC236}">
                <a16:creationId xmlns:a16="http://schemas.microsoft.com/office/drawing/2014/main" id="{A195C7BE-866B-483E-AC52-0A39115A7F87}"/>
              </a:ext>
            </a:extLst>
          </p:cNvPr>
          <p:cNvPicPr>
            <a:picLocks noChangeAspect="1"/>
          </p:cNvPicPr>
          <p:nvPr/>
        </p:nvPicPr>
        <p:blipFill rotWithShape="1">
          <a:blip r:embed="rId3"/>
          <a:srcRect b="38564"/>
          <a:stretch/>
        </p:blipFill>
        <p:spPr>
          <a:xfrm>
            <a:off x="6096000" y="4254389"/>
            <a:ext cx="1378912" cy="555736"/>
          </a:xfrm>
          <a:prstGeom prst="rect">
            <a:avLst/>
          </a:prstGeom>
        </p:spPr>
      </p:pic>
      <p:cxnSp>
        <p:nvCxnSpPr>
          <p:cNvPr id="18" name="Straight Connector 17">
            <a:extLst>
              <a:ext uri="{FF2B5EF4-FFF2-40B4-BE49-F238E27FC236}">
                <a16:creationId xmlns:a16="http://schemas.microsoft.com/office/drawing/2014/main" id="{4ADB63CF-BF4C-4A56-8B73-BA4727F3B1C4}"/>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04C010C-38E2-4A75-89BD-D99FE8B7C1A0}"/>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14418B2-A072-4678-80FE-2796188C7560}"/>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1DCDC0-87C7-41D4-B8C0-BB0FF27849CB}"/>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30" name="TextBox 29">
            <a:extLst>
              <a:ext uri="{FF2B5EF4-FFF2-40B4-BE49-F238E27FC236}">
                <a16:creationId xmlns:a16="http://schemas.microsoft.com/office/drawing/2014/main" id="{D51209DA-845F-4210-B766-CCD484DDE935}"/>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39" name="Picture 38" descr="Chart, box and whisker chart&#10;&#10;Description automatically generated">
            <a:extLst>
              <a:ext uri="{FF2B5EF4-FFF2-40B4-BE49-F238E27FC236}">
                <a16:creationId xmlns:a16="http://schemas.microsoft.com/office/drawing/2014/main" id="{621F68D4-8252-499E-A7C4-7C3E3374E163}"/>
              </a:ext>
            </a:extLst>
          </p:cNvPr>
          <p:cNvPicPr>
            <a:picLocks noChangeAspect="1"/>
          </p:cNvPicPr>
          <p:nvPr/>
        </p:nvPicPr>
        <p:blipFill rotWithShape="1">
          <a:blip r:embed="rId4">
            <a:extLst>
              <a:ext uri="{28A0092B-C50C-407E-A947-70E740481C1C}">
                <a14:useLocalDpi xmlns:a14="http://schemas.microsoft.com/office/drawing/2010/main" val="0"/>
              </a:ext>
            </a:extLst>
          </a:blip>
          <a:srcRect t="49092" r="48292"/>
          <a:stretch/>
        </p:blipFill>
        <p:spPr>
          <a:xfrm>
            <a:off x="324613" y="4010024"/>
            <a:ext cx="2885312" cy="2840637"/>
          </a:xfrm>
          <a:prstGeom prst="rect">
            <a:avLst/>
          </a:prstGeom>
        </p:spPr>
      </p:pic>
      <p:pic>
        <p:nvPicPr>
          <p:cNvPr id="40" name="Picture 39" descr="Chart, box and whisker chart&#10;&#10;Description automatically generated">
            <a:extLst>
              <a:ext uri="{FF2B5EF4-FFF2-40B4-BE49-F238E27FC236}">
                <a16:creationId xmlns:a16="http://schemas.microsoft.com/office/drawing/2014/main" id="{60BD659C-EC55-480B-8A76-4C9855B0F1F9}"/>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b="51039"/>
          <a:stretch/>
        </p:blipFill>
        <p:spPr>
          <a:xfrm>
            <a:off x="314849" y="1278000"/>
            <a:ext cx="5580000" cy="2732025"/>
          </a:xfrm>
          <a:prstGeom prst="rect">
            <a:avLst/>
          </a:prstGeom>
        </p:spPr>
      </p:pic>
      <p:sp>
        <p:nvSpPr>
          <p:cNvPr id="41" name="TextBox 40">
            <a:extLst>
              <a:ext uri="{FF2B5EF4-FFF2-40B4-BE49-F238E27FC236}">
                <a16:creationId xmlns:a16="http://schemas.microsoft.com/office/drawing/2014/main" id="{1B8E3411-136E-4238-BD8B-FC74725CED35}"/>
              </a:ext>
            </a:extLst>
          </p:cNvPr>
          <p:cNvSpPr txBox="1"/>
          <p:nvPr/>
        </p:nvSpPr>
        <p:spPr>
          <a:xfrm>
            <a:off x="1353639" y="4337340"/>
            <a:ext cx="1610725" cy="369332"/>
          </a:xfrm>
          <a:prstGeom prst="rect">
            <a:avLst/>
          </a:prstGeom>
          <a:noFill/>
        </p:spPr>
        <p:txBody>
          <a:bodyPr wrap="square" rtlCol="0">
            <a:spAutoFit/>
          </a:bodyPr>
          <a:lstStyle/>
          <a:p>
            <a:r>
              <a:rPr lang="en-US"/>
              <a:t>Carbon pricing</a:t>
            </a:r>
            <a:endParaRPr lang="en-AT"/>
          </a:p>
        </p:txBody>
      </p:sp>
      <p:sp>
        <p:nvSpPr>
          <p:cNvPr id="43" name="TextBox 42">
            <a:extLst>
              <a:ext uri="{FF2B5EF4-FFF2-40B4-BE49-F238E27FC236}">
                <a16:creationId xmlns:a16="http://schemas.microsoft.com/office/drawing/2014/main" id="{31205989-8D73-448C-8D48-E41802E4570A}"/>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
        <p:nvSpPr>
          <p:cNvPr id="44" name="TextBox 43">
            <a:extLst>
              <a:ext uri="{FF2B5EF4-FFF2-40B4-BE49-F238E27FC236}">
                <a16:creationId xmlns:a16="http://schemas.microsoft.com/office/drawing/2014/main" id="{FB77D959-66F9-468E-ACD7-ADE0BE21DD5F}"/>
              </a:ext>
            </a:extLst>
          </p:cNvPr>
          <p:cNvSpPr txBox="1"/>
          <p:nvPr/>
        </p:nvSpPr>
        <p:spPr>
          <a:xfrm>
            <a:off x="2774733" y="3155248"/>
            <a:ext cx="1610725" cy="646331"/>
          </a:xfrm>
          <a:prstGeom prst="rect">
            <a:avLst/>
          </a:prstGeom>
          <a:noFill/>
        </p:spPr>
        <p:txBody>
          <a:bodyPr wrap="square" rtlCol="0">
            <a:spAutoFit/>
          </a:bodyPr>
          <a:lstStyle/>
          <a:p>
            <a:r>
              <a:rPr lang="en-US"/>
              <a:t>Electrification</a:t>
            </a:r>
          </a:p>
          <a:p>
            <a:r>
              <a:rPr lang="en-US"/>
              <a:t>Transport</a:t>
            </a:r>
            <a:endParaRPr lang="en-AT"/>
          </a:p>
        </p:txBody>
      </p:sp>
      <p:sp>
        <p:nvSpPr>
          <p:cNvPr id="45" name="TextBox 44">
            <a:extLst>
              <a:ext uri="{FF2B5EF4-FFF2-40B4-BE49-F238E27FC236}">
                <a16:creationId xmlns:a16="http://schemas.microsoft.com/office/drawing/2014/main" id="{1B479CF9-04A0-44D3-B3C0-9BABFBA223C2}"/>
              </a:ext>
            </a:extLst>
          </p:cNvPr>
          <p:cNvSpPr txBox="1"/>
          <p:nvPr/>
        </p:nvSpPr>
        <p:spPr>
          <a:xfrm>
            <a:off x="4540934" y="1286005"/>
            <a:ext cx="1703604" cy="584775"/>
          </a:xfrm>
          <a:prstGeom prst="rect">
            <a:avLst/>
          </a:prstGeom>
          <a:noFill/>
        </p:spPr>
        <p:txBody>
          <a:bodyPr wrap="square" rtlCol="0">
            <a:spAutoFit/>
          </a:bodyPr>
          <a:lstStyle/>
          <a:p>
            <a:r>
              <a:rPr lang="en-US" sz="1600"/>
              <a:t>Solar and Wind electricity share</a:t>
            </a:r>
            <a:endParaRPr lang="en-AT" sz="1600"/>
          </a:p>
        </p:txBody>
      </p:sp>
    </p:spTree>
    <p:extLst>
      <p:ext uri="{BB962C8B-B14F-4D97-AF65-F5344CB8AC3E}">
        <p14:creationId xmlns:p14="http://schemas.microsoft.com/office/powerpoint/2010/main" val="233240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846827" y="1270662"/>
            <a:ext cx="4011797" cy="4882488"/>
          </a:xfrm>
        </p:spPr>
        <p:txBody>
          <a:bodyPr>
            <a:normAutofit/>
          </a:bodyPr>
          <a:lstStyle/>
          <a:p>
            <a:r>
              <a:rPr lang="en-US" sz="1800">
                <a:solidFill>
                  <a:schemeClr val="bg2">
                    <a:lumMod val="90000"/>
                  </a:schemeClr>
                </a:solidFill>
              </a:rPr>
              <a:t>In green push (green), reduced energy demand means a lowered decarbonization challenge</a:t>
            </a:r>
          </a:p>
          <a:p>
            <a:r>
              <a:rPr lang="en-US" sz="1800">
                <a:solidFill>
                  <a:schemeClr val="bg2">
                    <a:lumMod val="90000"/>
                  </a:schemeClr>
                </a:solidFill>
              </a:rPr>
              <a:t>This reduced energy means the transformation of energy supply is somewhat slower in green push:</a:t>
            </a:r>
          </a:p>
          <a:p>
            <a:pPr lvl="1"/>
            <a:r>
              <a:rPr lang="en-US" sz="1800">
                <a:solidFill>
                  <a:schemeClr val="bg2">
                    <a:lumMod val="90000"/>
                  </a:schemeClr>
                </a:solidFill>
              </a:rPr>
              <a:t>Lower Transport electrification challenge</a:t>
            </a:r>
          </a:p>
          <a:p>
            <a:pPr lvl="1"/>
            <a:r>
              <a:rPr lang="en-US" sz="1800">
                <a:solidFill>
                  <a:schemeClr val="bg2">
                    <a:lumMod val="90000"/>
                  </a:schemeClr>
                </a:solidFill>
              </a:rPr>
              <a:t>Lower renewables upscaling challenge</a:t>
            </a:r>
          </a:p>
          <a:p>
            <a:r>
              <a:rPr lang="en-US" sz="1800"/>
              <a:t>This also has economic advantages, such as:</a:t>
            </a:r>
          </a:p>
          <a:p>
            <a:pPr lvl="1"/>
            <a:r>
              <a:rPr lang="en-US" sz="1800"/>
              <a:t>Lower mid-term carbon prices</a:t>
            </a:r>
            <a:endParaRPr lang="en-AT" sz="1800"/>
          </a:p>
          <a:p>
            <a:pPr lvl="1"/>
            <a:r>
              <a:rPr lang="en-US" sz="1800" b="1"/>
              <a:t>Lower energy investments in the coming decade(s)</a:t>
            </a:r>
            <a:endParaRPr lang="en-AT" sz="1800" b="1"/>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21</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10" name="Content Placeholder 4">
            <a:extLst>
              <a:ext uri="{FF2B5EF4-FFF2-40B4-BE49-F238E27FC236}">
                <a16:creationId xmlns:a16="http://schemas.microsoft.com/office/drawing/2014/main" id="{71ED0898-8CE9-47A4-90E4-8A3A1D68FC6F}"/>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pic>
        <p:nvPicPr>
          <p:cNvPr id="18" name="Picture 17">
            <a:extLst>
              <a:ext uri="{FF2B5EF4-FFF2-40B4-BE49-F238E27FC236}">
                <a16:creationId xmlns:a16="http://schemas.microsoft.com/office/drawing/2014/main" id="{13353091-4148-4D7F-913F-21748BB5DF8A}"/>
              </a:ext>
            </a:extLst>
          </p:cNvPr>
          <p:cNvPicPr>
            <a:picLocks noChangeAspect="1"/>
          </p:cNvPicPr>
          <p:nvPr/>
        </p:nvPicPr>
        <p:blipFill rotWithShape="1">
          <a:blip r:embed="rId3"/>
          <a:srcRect b="38564"/>
          <a:stretch/>
        </p:blipFill>
        <p:spPr>
          <a:xfrm>
            <a:off x="6096000" y="4254389"/>
            <a:ext cx="1378912" cy="555736"/>
          </a:xfrm>
          <a:prstGeom prst="rect">
            <a:avLst/>
          </a:prstGeom>
        </p:spPr>
      </p:pic>
      <p:cxnSp>
        <p:nvCxnSpPr>
          <p:cNvPr id="19" name="Straight Connector 18">
            <a:extLst>
              <a:ext uri="{FF2B5EF4-FFF2-40B4-BE49-F238E27FC236}">
                <a16:creationId xmlns:a16="http://schemas.microsoft.com/office/drawing/2014/main" id="{1BE0863E-B0CF-443E-A0B3-EB293959CCA2}"/>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23E03B7-9006-43C7-A41C-2EC96EDB8C8A}"/>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D67EC2-1DF6-4FC5-9FE3-03B452A5755F}"/>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2AF6ECE-6052-47DA-BEDB-7004AAE9FFA6}"/>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31" name="TextBox 30">
            <a:extLst>
              <a:ext uri="{FF2B5EF4-FFF2-40B4-BE49-F238E27FC236}">
                <a16:creationId xmlns:a16="http://schemas.microsoft.com/office/drawing/2014/main" id="{EE2FCAD7-5EAE-42CD-A9BE-4C38836311EB}"/>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6" name="Picture 5" descr="Chart, box and whisker chart&#10;&#10;Description automatically generated">
            <a:extLst>
              <a:ext uri="{FF2B5EF4-FFF2-40B4-BE49-F238E27FC236}">
                <a16:creationId xmlns:a16="http://schemas.microsoft.com/office/drawing/2014/main" id="{71DAB38E-6CF8-47AF-8548-0839B90B085F}"/>
              </a:ext>
            </a:extLst>
          </p:cNvPr>
          <p:cNvPicPr>
            <a:picLocks noChangeAspect="1"/>
          </p:cNvPicPr>
          <p:nvPr/>
        </p:nvPicPr>
        <p:blipFill rotWithShape="1">
          <a:blip r:embed="rId4">
            <a:extLst>
              <a:ext uri="{28A0092B-C50C-407E-A947-70E740481C1C}">
                <a14:useLocalDpi xmlns:a14="http://schemas.microsoft.com/office/drawing/2010/main" val="0"/>
              </a:ext>
            </a:extLst>
          </a:blip>
          <a:srcRect t="49092"/>
          <a:stretch/>
        </p:blipFill>
        <p:spPr>
          <a:xfrm>
            <a:off x="324613" y="4010024"/>
            <a:ext cx="5580000" cy="2840637"/>
          </a:xfrm>
          <a:prstGeom prst="rect">
            <a:avLst/>
          </a:prstGeom>
        </p:spPr>
      </p:pic>
      <p:pic>
        <p:nvPicPr>
          <p:cNvPr id="32" name="Picture 31" descr="Chart, box and whisker chart&#10;&#10;Description automatically generated">
            <a:extLst>
              <a:ext uri="{FF2B5EF4-FFF2-40B4-BE49-F238E27FC236}">
                <a16:creationId xmlns:a16="http://schemas.microsoft.com/office/drawing/2014/main" id="{62723EC5-9F52-4611-88F5-3886C4671464}"/>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b="51039"/>
          <a:stretch/>
        </p:blipFill>
        <p:spPr>
          <a:xfrm>
            <a:off x="314849" y="1278000"/>
            <a:ext cx="5580000" cy="2732025"/>
          </a:xfrm>
          <a:prstGeom prst="rect">
            <a:avLst/>
          </a:prstGeom>
        </p:spPr>
      </p:pic>
      <p:sp>
        <p:nvSpPr>
          <p:cNvPr id="33" name="TextBox 32">
            <a:extLst>
              <a:ext uri="{FF2B5EF4-FFF2-40B4-BE49-F238E27FC236}">
                <a16:creationId xmlns:a16="http://schemas.microsoft.com/office/drawing/2014/main" id="{95C7E06B-12DA-41B8-90AD-CE0A63B2A5ED}"/>
              </a:ext>
            </a:extLst>
          </p:cNvPr>
          <p:cNvSpPr txBox="1"/>
          <p:nvPr/>
        </p:nvSpPr>
        <p:spPr>
          <a:xfrm>
            <a:off x="1353639" y="4337340"/>
            <a:ext cx="1610725" cy="369332"/>
          </a:xfrm>
          <a:prstGeom prst="rect">
            <a:avLst/>
          </a:prstGeom>
          <a:noFill/>
        </p:spPr>
        <p:txBody>
          <a:bodyPr wrap="square" rtlCol="0">
            <a:spAutoFit/>
          </a:bodyPr>
          <a:lstStyle/>
          <a:p>
            <a:r>
              <a:rPr lang="en-US"/>
              <a:t>Carbon pricing</a:t>
            </a:r>
            <a:endParaRPr lang="en-AT"/>
          </a:p>
        </p:txBody>
      </p:sp>
      <p:sp>
        <p:nvSpPr>
          <p:cNvPr id="34" name="TextBox 33">
            <a:extLst>
              <a:ext uri="{FF2B5EF4-FFF2-40B4-BE49-F238E27FC236}">
                <a16:creationId xmlns:a16="http://schemas.microsoft.com/office/drawing/2014/main" id="{03B6B6B9-D140-4B62-96BA-C895C2A32A1F}"/>
              </a:ext>
            </a:extLst>
          </p:cNvPr>
          <p:cNvSpPr txBox="1"/>
          <p:nvPr/>
        </p:nvSpPr>
        <p:spPr>
          <a:xfrm>
            <a:off x="3896576" y="5860599"/>
            <a:ext cx="1610725" cy="646331"/>
          </a:xfrm>
          <a:prstGeom prst="rect">
            <a:avLst/>
          </a:prstGeom>
          <a:noFill/>
        </p:spPr>
        <p:txBody>
          <a:bodyPr wrap="square" rtlCol="0">
            <a:spAutoFit/>
          </a:bodyPr>
          <a:lstStyle/>
          <a:p>
            <a:r>
              <a:rPr lang="en-US"/>
              <a:t>Energy investments</a:t>
            </a:r>
            <a:endParaRPr lang="en-AT"/>
          </a:p>
        </p:txBody>
      </p:sp>
      <p:sp>
        <p:nvSpPr>
          <p:cNvPr id="35" name="TextBox 34">
            <a:extLst>
              <a:ext uri="{FF2B5EF4-FFF2-40B4-BE49-F238E27FC236}">
                <a16:creationId xmlns:a16="http://schemas.microsoft.com/office/drawing/2014/main" id="{BA88E082-5837-450E-978D-4806E1C85FD5}"/>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
        <p:nvSpPr>
          <p:cNvPr id="36" name="TextBox 35">
            <a:extLst>
              <a:ext uri="{FF2B5EF4-FFF2-40B4-BE49-F238E27FC236}">
                <a16:creationId xmlns:a16="http://schemas.microsoft.com/office/drawing/2014/main" id="{C3FADE9D-9692-4F9E-A409-B918679AD6AD}"/>
              </a:ext>
            </a:extLst>
          </p:cNvPr>
          <p:cNvSpPr txBox="1"/>
          <p:nvPr/>
        </p:nvSpPr>
        <p:spPr>
          <a:xfrm>
            <a:off x="2774733" y="3155248"/>
            <a:ext cx="1610725" cy="646331"/>
          </a:xfrm>
          <a:prstGeom prst="rect">
            <a:avLst/>
          </a:prstGeom>
          <a:noFill/>
        </p:spPr>
        <p:txBody>
          <a:bodyPr wrap="square" rtlCol="0">
            <a:spAutoFit/>
          </a:bodyPr>
          <a:lstStyle/>
          <a:p>
            <a:r>
              <a:rPr lang="en-US"/>
              <a:t>Electrification</a:t>
            </a:r>
          </a:p>
          <a:p>
            <a:r>
              <a:rPr lang="en-US"/>
              <a:t>Transport</a:t>
            </a:r>
            <a:endParaRPr lang="en-AT"/>
          </a:p>
        </p:txBody>
      </p:sp>
      <p:sp>
        <p:nvSpPr>
          <p:cNvPr id="37" name="TextBox 36">
            <a:extLst>
              <a:ext uri="{FF2B5EF4-FFF2-40B4-BE49-F238E27FC236}">
                <a16:creationId xmlns:a16="http://schemas.microsoft.com/office/drawing/2014/main" id="{B126DEA4-AE0C-4E92-BE35-FFE1DE8FE4E1}"/>
              </a:ext>
            </a:extLst>
          </p:cNvPr>
          <p:cNvSpPr txBox="1"/>
          <p:nvPr/>
        </p:nvSpPr>
        <p:spPr>
          <a:xfrm>
            <a:off x="4540934" y="1286005"/>
            <a:ext cx="1703604" cy="584775"/>
          </a:xfrm>
          <a:prstGeom prst="rect">
            <a:avLst/>
          </a:prstGeom>
          <a:noFill/>
        </p:spPr>
        <p:txBody>
          <a:bodyPr wrap="square" rtlCol="0">
            <a:spAutoFit/>
          </a:bodyPr>
          <a:lstStyle/>
          <a:p>
            <a:r>
              <a:rPr lang="en-US" sz="1600"/>
              <a:t>Solar and Wind electricity share</a:t>
            </a:r>
            <a:endParaRPr lang="en-AT" sz="1600"/>
          </a:p>
        </p:txBody>
      </p:sp>
    </p:spTree>
    <p:extLst>
      <p:ext uri="{BB962C8B-B14F-4D97-AF65-F5344CB8AC3E}">
        <p14:creationId xmlns:p14="http://schemas.microsoft.com/office/powerpoint/2010/main" val="395200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3DBD8-2EB8-4B6B-9429-B535EBCD86A7}"/>
              </a:ext>
            </a:extLst>
          </p:cNvPr>
          <p:cNvSpPr>
            <a:spLocks noGrp="1"/>
          </p:cNvSpPr>
          <p:nvPr>
            <p:ph sz="quarter" idx="18"/>
          </p:nvPr>
        </p:nvSpPr>
        <p:spPr>
          <a:xfrm>
            <a:off x="7757758" y="1270662"/>
            <a:ext cx="4100866" cy="4882488"/>
          </a:xfrm>
        </p:spPr>
        <p:txBody>
          <a:bodyPr vert="horz" lIns="91440" tIns="45720" rIns="91440" bIns="45720" rtlCol="0" anchor="t">
            <a:normAutofit/>
          </a:bodyPr>
          <a:lstStyle/>
          <a:p>
            <a:r>
              <a:rPr lang="en-US" sz="1800">
                <a:solidFill>
                  <a:schemeClr val="tx1"/>
                </a:solidFill>
                <a:latin typeface="Tahoma"/>
                <a:ea typeface="Tahoma"/>
                <a:cs typeface="Tahoma"/>
              </a:rPr>
              <a:t>In </a:t>
            </a:r>
            <a:r>
              <a:rPr lang="en-US" sz="1800" b="1">
                <a:solidFill>
                  <a:srgbClr val="FF0000"/>
                </a:solidFill>
                <a:latin typeface="Tahoma"/>
                <a:ea typeface="Tahoma"/>
                <a:cs typeface="Tahoma"/>
              </a:rPr>
              <a:t>self-reliance (red)</a:t>
            </a:r>
            <a:r>
              <a:rPr lang="en-US" sz="1800">
                <a:solidFill>
                  <a:schemeClr val="tx1"/>
                </a:solidFill>
                <a:latin typeface="Tahoma"/>
                <a:ea typeface="Tahoma"/>
                <a:cs typeface="Tahoma"/>
              </a:rPr>
              <a:t>, a</a:t>
            </a:r>
            <a:r>
              <a:rPr lang="en-US" sz="1800" b="1">
                <a:solidFill>
                  <a:schemeClr val="tx1"/>
                </a:solidFill>
                <a:latin typeface="Tahoma"/>
                <a:ea typeface="Tahoma"/>
                <a:cs typeface="Tahoma"/>
              </a:rPr>
              <a:t> higher energy demand</a:t>
            </a:r>
            <a:r>
              <a:rPr lang="en-US" sz="1800">
                <a:solidFill>
                  <a:schemeClr val="tx1"/>
                </a:solidFill>
                <a:latin typeface="Tahoma"/>
                <a:ea typeface="Tahoma"/>
                <a:cs typeface="Tahoma"/>
              </a:rPr>
              <a:t> means a higher decarbonization challenge</a:t>
            </a:r>
          </a:p>
          <a:p>
            <a:r>
              <a:rPr lang="en-US" sz="1800">
                <a:solidFill>
                  <a:schemeClr val="tx1"/>
                </a:solidFill>
                <a:latin typeface="Tahoma"/>
                <a:ea typeface="Tahoma"/>
                <a:cs typeface="Tahoma"/>
              </a:rPr>
              <a:t>To meet this higher energy demand, especially in transport, the energy system needs to:</a:t>
            </a:r>
          </a:p>
          <a:p>
            <a:pPr lvl="1"/>
            <a:r>
              <a:rPr lang="en-US" sz="1800">
                <a:solidFill>
                  <a:schemeClr val="tx1"/>
                </a:solidFill>
                <a:latin typeface="Tahoma"/>
                <a:ea typeface="Tahoma"/>
                <a:cs typeface="Tahoma"/>
              </a:rPr>
              <a:t>Electrify transport even faster</a:t>
            </a:r>
          </a:p>
          <a:p>
            <a:pPr lvl="1"/>
            <a:r>
              <a:rPr lang="en-US" sz="1800">
                <a:solidFill>
                  <a:schemeClr val="tx1"/>
                </a:solidFill>
                <a:latin typeface="Tahoma"/>
                <a:ea typeface="Tahoma"/>
                <a:cs typeface="Tahoma"/>
              </a:rPr>
              <a:t>Scale up renewables even faster</a:t>
            </a:r>
          </a:p>
          <a:p>
            <a:r>
              <a:rPr lang="en-US" sz="1800">
                <a:latin typeface="Tahoma"/>
                <a:ea typeface="Tahoma"/>
                <a:cs typeface="Tahoma"/>
              </a:rPr>
              <a:t>To drive this faster transition, our pathways have:</a:t>
            </a:r>
          </a:p>
          <a:p>
            <a:pPr lvl="1"/>
            <a:r>
              <a:rPr lang="en-US" sz="1800">
                <a:latin typeface="Tahoma"/>
                <a:ea typeface="Tahoma"/>
                <a:cs typeface="Tahoma"/>
              </a:rPr>
              <a:t>Higher mid-term carbon prices</a:t>
            </a:r>
          </a:p>
          <a:p>
            <a:pPr lvl="1"/>
            <a:r>
              <a:rPr lang="en-US" sz="1800" b="1">
                <a:latin typeface="Tahoma"/>
                <a:ea typeface="Tahoma"/>
                <a:cs typeface="Tahoma"/>
              </a:rPr>
              <a:t>Higher energy investments in the coming decade(s)</a:t>
            </a:r>
            <a:endParaRPr lang="en-AT" sz="1800" b="1">
              <a:latin typeface="Tahoma"/>
              <a:ea typeface="Tahoma"/>
              <a:cs typeface="Tahoma"/>
            </a:endParaRPr>
          </a:p>
        </p:txBody>
      </p:sp>
      <p:sp>
        <p:nvSpPr>
          <p:cNvPr id="2" name="Slide Number Placeholder 1">
            <a:extLst>
              <a:ext uri="{FF2B5EF4-FFF2-40B4-BE49-F238E27FC236}">
                <a16:creationId xmlns:a16="http://schemas.microsoft.com/office/drawing/2014/main" id="{370A45AE-4B84-4B38-9770-D425F5C24BF4}"/>
              </a:ext>
            </a:extLst>
          </p:cNvPr>
          <p:cNvSpPr>
            <a:spLocks noGrp="1"/>
          </p:cNvSpPr>
          <p:nvPr>
            <p:ph type="sldNum" sz="quarter" idx="16"/>
          </p:nvPr>
        </p:nvSpPr>
        <p:spPr/>
        <p:txBody>
          <a:bodyPr/>
          <a:lstStyle/>
          <a:p>
            <a:fld id="{838B0777-827F-8D42-90B1-61394C340E65}" type="slidenum">
              <a:rPr lang="en-GB" noProof="0" smtClean="0"/>
              <a:pPr/>
              <a:t>22</a:t>
            </a:fld>
            <a:endParaRPr lang="en-GB" noProof="0"/>
          </a:p>
        </p:txBody>
      </p:sp>
      <p:sp>
        <p:nvSpPr>
          <p:cNvPr id="3" name="Title 2">
            <a:extLst>
              <a:ext uri="{FF2B5EF4-FFF2-40B4-BE49-F238E27FC236}">
                <a16:creationId xmlns:a16="http://schemas.microsoft.com/office/drawing/2014/main" id="{F9CB650F-D7AA-4342-88EB-6E624FC93EE4}"/>
              </a:ext>
            </a:extLst>
          </p:cNvPr>
          <p:cNvSpPr>
            <a:spLocks noGrp="1"/>
          </p:cNvSpPr>
          <p:nvPr>
            <p:ph type="title"/>
          </p:nvPr>
        </p:nvSpPr>
        <p:spPr/>
        <p:txBody>
          <a:bodyPr/>
          <a:lstStyle/>
          <a:p>
            <a:r>
              <a:rPr lang="en-US"/>
              <a:t>Effects on mitigation challenge</a:t>
            </a:r>
            <a:endParaRPr lang="en-AT"/>
          </a:p>
        </p:txBody>
      </p:sp>
      <p:sp>
        <p:nvSpPr>
          <p:cNvPr id="9" name="Content Placeholder 4">
            <a:extLst>
              <a:ext uri="{FF2B5EF4-FFF2-40B4-BE49-F238E27FC236}">
                <a16:creationId xmlns:a16="http://schemas.microsoft.com/office/drawing/2014/main" id="{B50790CC-54AB-4832-8A16-0F28EB80BCB7}"/>
              </a:ext>
            </a:extLst>
          </p:cNvPr>
          <p:cNvSpPr txBox="1">
            <a:spLocks/>
          </p:cNvSpPr>
          <p:nvPr/>
        </p:nvSpPr>
        <p:spPr>
          <a:xfrm>
            <a:off x="388514" y="745869"/>
            <a:ext cx="10655300" cy="504000"/>
          </a:xfrm>
          <a:prstGeom prst="rect">
            <a:avLst/>
          </a:prstGeom>
        </p:spPr>
        <p:txBody>
          <a:bodyPr vert="horz" lIns="36000" tIns="36000" rIns="36000" bIns="36000" rtlCol="0" anchor="ctr">
            <a:normAutofit/>
          </a:bodyPr>
          <a:lstStyle>
            <a:defPPr>
              <a:defRPr lang="en-US"/>
            </a:defPPr>
            <a:lvl1pPr marL="0" algn="r" defTabSz="914400" rtl="0" eaLnBrk="1" latinLnBrk="0" hangingPunct="1">
              <a:defRPr sz="14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t>Compared to </a:t>
            </a:r>
            <a:r>
              <a:rPr lang="en-US" sz="2000" i="1"/>
              <a:t>restore </a:t>
            </a:r>
            <a:r>
              <a:rPr lang="en-US" sz="2000"/>
              <a:t>(“back to normal”)</a:t>
            </a:r>
            <a:endParaRPr lang="en-AT" sz="2000"/>
          </a:p>
        </p:txBody>
      </p:sp>
      <p:cxnSp>
        <p:nvCxnSpPr>
          <p:cNvPr id="20" name="Straight Connector 19">
            <a:extLst>
              <a:ext uri="{FF2B5EF4-FFF2-40B4-BE49-F238E27FC236}">
                <a16:creationId xmlns:a16="http://schemas.microsoft.com/office/drawing/2014/main" id="{68792ED9-41E5-4284-A88B-7635B3EBC97C}"/>
              </a:ext>
            </a:extLst>
          </p:cNvPr>
          <p:cNvCxnSpPr/>
          <p:nvPr/>
        </p:nvCxnSpPr>
        <p:spPr>
          <a:xfrm>
            <a:off x="6210935" y="2736576"/>
            <a:ext cx="9381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23D722-65FF-487B-B7C2-1FF631033136}"/>
              </a:ext>
            </a:extLst>
          </p:cNvPr>
          <p:cNvCxnSpPr/>
          <p:nvPr/>
        </p:nvCxnSpPr>
        <p:spPr>
          <a:xfrm flipV="1">
            <a:off x="6674073" y="2071557"/>
            <a:ext cx="0" cy="665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F3D8E3-E0A8-4BE3-8828-128D3F28A5BA}"/>
              </a:ext>
            </a:extLst>
          </p:cNvPr>
          <p:cNvCxnSpPr>
            <a:cxnSpLocks/>
          </p:cNvCxnSpPr>
          <p:nvPr/>
        </p:nvCxnSpPr>
        <p:spPr>
          <a:xfrm>
            <a:off x="6674073" y="2520842"/>
            <a:ext cx="0" cy="763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D428D2-6B81-488D-A4A3-A769B535E987}"/>
              </a:ext>
            </a:extLst>
          </p:cNvPr>
          <p:cNvSpPr txBox="1"/>
          <p:nvPr/>
        </p:nvSpPr>
        <p:spPr>
          <a:xfrm>
            <a:off x="5897949" y="1603702"/>
            <a:ext cx="1552247" cy="461665"/>
          </a:xfrm>
          <a:prstGeom prst="rect">
            <a:avLst/>
          </a:prstGeom>
          <a:noFill/>
        </p:spPr>
        <p:txBody>
          <a:bodyPr wrap="square" rtlCol="0">
            <a:spAutoFit/>
          </a:bodyPr>
          <a:lstStyle/>
          <a:p>
            <a:pPr algn="ctr"/>
            <a:r>
              <a:rPr lang="en-US" sz="1200"/>
              <a:t>Higher transition challenge</a:t>
            </a:r>
            <a:endParaRPr lang="en-AT" sz="1200"/>
          </a:p>
        </p:txBody>
      </p:sp>
      <p:sp>
        <p:nvSpPr>
          <p:cNvPr id="24" name="TextBox 23">
            <a:extLst>
              <a:ext uri="{FF2B5EF4-FFF2-40B4-BE49-F238E27FC236}">
                <a16:creationId xmlns:a16="http://schemas.microsoft.com/office/drawing/2014/main" id="{911FA0FE-33AC-4F96-906A-CACB4A34008A}"/>
              </a:ext>
            </a:extLst>
          </p:cNvPr>
          <p:cNvSpPr txBox="1"/>
          <p:nvPr/>
        </p:nvSpPr>
        <p:spPr>
          <a:xfrm>
            <a:off x="5907713" y="3241261"/>
            <a:ext cx="1552247" cy="461665"/>
          </a:xfrm>
          <a:prstGeom prst="rect">
            <a:avLst/>
          </a:prstGeom>
          <a:noFill/>
        </p:spPr>
        <p:txBody>
          <a:bodyPr wrap="square" rtlCol="0">
            <a:spAutoFit/>
          </a:bodyPr>
          <a:lstStyle/>
          <a:p>
            <a:pPr algn="ctr"/>
            <a:r>
              <a:rPr lang="en-US" sz="1200"/>
              <a:t>Lower transition challenge</a:t>
            </a:r>
            <a:endParaRPr lang="en-AT" sz="1200"/>
          </a:p>
        </p:txBody>
      </p:sp>
      <p:pic>
        <p:nvPicPr>
          <p:cNvPr id="10" name="Picture 9">
            <a:extLst>
              <a:ext uri="{FF2B5EF4-FFF2-40B4-BE49-F238E27FC236}">
                <a16:creationId xmlns:a16="http://schemas.microsoft.com/office/drawing/2014/main" id="{179DCB04-1727-4DCD-809A-2C1F7D732772}"/>
              </a:ext>
            </a:extLst>
          </p:cNvPr>
          <p:cNvPicPr>
            <a:picLocks noChangeAspect="1"/>
          </p:cNvPicPr>
          <p:nvPr/>
        </p:nvPicPr>
        <p:blipFill>
          <a:blip r:embed="rId3"/>
          <a:stretch>
            <a:fillRect/>
          </a:stretch>
        </p:blipFill>
        <p:spPr>
          <a:xfrm>
            <a:off x="6096000" y="4254389"/>
            <a:ext cx="1378912" cy="904566"/>
          </a:xfrm>
          <a:prstGeom prst="rect">
            <a:avLst/>
          </a:prstGeom>
        </p:spPr>
      </p:pic>
      <p:pic>
        <p:nvPicPr>
          <p:cNvPr id="12" name="Picture 11" descr="Chart, box and whisker chart&#10;&#10;Description automatically generated">
            <a:extLst>
              <a:ext uri="{FF2B5EF4-FFF2-40B4-BE49-F238E27FC236}">
                <a16:creationId xmlns:a16="http://schemas.microsoft.com/office/drawing/2014/main" id="{27A82B1B-9E99-4D35-986A-853709802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97" y="1270661"/>
            <a:ext cx="5580000" cy="5580000"/>
          </a:xfrm>
          <a:prstGeom prst="rect">
            <a:avLst/>
          </a:prstGeom>
        </p:spPr>
      </p:pic>
      <p:sp>
        <p:nvSpPr>
          <p:cNvPr id="18" name="TextBox 17">
            <a:extLst>
              <a:ext uri="{FF2B5EF4-FFF2-40B4-BE49-F238E27FC236}">
                <a16:creationId xmlns:a16="http://schemas.microsoft.com/office/drawing/2014/main" id="{BD0DE3F2-04B1-4861-9C55-1C7C105FCA04}"/>
              </a:ext>
            </a:extLst>
          </p:cNvPr>
          <p:cNvSpPr txBox="1"/>
          <p:nvPr/>
        </p:nvSpPr>
        <p:spPr>
          <a:xfrm>
            <a:off x="1353639" y="4337340"/>
            <a:ext cx="1610725" cy="369332"/>
          </a:xfrm>
          <a:prstGeom prst="rect">
            <a:avLst/>
          </a:prstGeom>
          <a:noFill/>
        </p:spPr>
        <p:txBody>
          <a:bodyPr wrap="square" rtlCol="0">
            <a:spAutoFit/>
          </a:bodyPr>
          <a:lstStyle/>
          <a:p>
            <a:r>
              <a:rPr lang="en-US"/>
              <a:t>Carbon pricing</a:t>
            </a:r>
            <a:endParaRPr lang="en-AT"/>
          </a:p>
        </p:txBody>
      </p:sp>
      <p:sp>
        <p:nvSpPr>
          <p:cNvPr id="26" name="TextBox 25">
            <a:extLst>
              <a:ext uri="{FF2B5EF4-FFF2-40B4-BE49-F238E27FC236}">
                <a16:creationId xmlns:a16="http://schemas.microsoft.com/office/drawing/2014/main" id="{43F2E81D-B7F4-4255-A077-FB8A312DD7D5}"/>
              </a:ext>
            </a:extLst>
          </p:cNvPr>
          <p:cNvSpPr txBox="1"/>
          <p:nvPr/>
        </p:nvSpPr>
        <p:spPr>
          <a:xfrm>
            <a:off x="3896576" y="5860599"/>
            <a:ext cx="1610725" cy="646331"/>
          </a:xfrm>
          <a:prstGeom prst="rect">
            <a:avLst/>
          </a:prstGeom>
          <a:noFill/>
        </p:spPr>
        <p:txBody>
          <a:bodyPr wrap="square" rtlCol="0">
            <a:spAutoFit/>
          </a:bodyPr>
          <a:lstStyle/>
          <a:p>
            <a:r>
              <a:rPr lang="en-US"/>
              <a:t>Energy investments</a:t>
            </a:r>
            <a:endParaRPr lang="en-AT"/>
          </a:p>
        </p:txBody>
      </p:sp>
      <p:sp>
        <p:nvSpPr>
          <p:cNvPr id="27" name="TextBox 26">
            <a:extLst>
              <a:ext uri="{FF2B5EF4-FFF2-40B4-BE49-F238E27FC236}">
                <a16:creationId xmlns:a16="http://schemas.microsoft.com/office/drawing/2014/main" id="{6F558E08-4978-43B3-90BA-97530EC14C67}"/>
              </a:ext>
            </a:extLst>
          </p:cNvPr>
          <p:cNvSpPr txBox="1"/>
          <p:nvPr/>
        </p:nvSpPr>
        <p:spPr>
          <a:xfrm>
            <a:off x="1077177" y="1358834"/>
            <a:ext cx="1532674" cy="830997"/>
          </a:xfrm>
          <a:prstGeom prst="rect">
            <a:avLst/>
          </a:prstGeom>
          <a:noFill/>
        </p:spPr>
        <p:txBody>
          <a:bodyPr wrap="square" rtlCol="0">
            <a:spAutoFit/>
          </a:bodyPr>
          <a:lstStyle/>
          <a:p>
            <a:r>
              <a:rPr lang="en-US" sz="1600"/>
              <a:t>Transport decarbonization speed</a:t>
            </a:r>
            <a:endParaRPr lang="en-AT" sz="1600"/>
          </a:p>
        </p:txBody>
      </p:sp>
      <p:sp>
        <p:nvSpPr>
          <p:cNvPr id="28" name="TextBox 27">
            <a:extLst>
              <a:ext uri="{FF2B5EF4-FFF2-40B4-BE49-F238E27FC236}">
                <a16:creationId xmlns:a16="http://schemas.microsoft.com/office/drawing/2014/main" id="{98158322-3B42-4B2D-AB52-4AD48CB51A6E}"/>
              </a:ext>
            </a:extLst>
          </p:cNvPr>
          <p:cNvSpPr txBox="1"/>
          <p:nvPr/>
        </p:nvSpPr>
        <p:spPr>
          <a:xfrm>
            <a:off x="2774733" y="3155248"/>
            <a:ext cx="1610725" cy="646331"/>
          </a:xfrm>
          <a:prstGeom prst="rect">
            <a:avLst/>
          </a:prstGeom>
          <a:noFill/>
        </p:spPr>
        <p:txBody>
          <a:bodyPr wrap="square" rtlCol="0">
            <a:spAutoFit/>
          </a:bodyPr>
          <a:lstStyle/>
          <a:p>
            <a:r>
              <a:rPr lang="en-US"/>
              <a:t>Electrification</a:t>
            </a:r>
          </a:p>
          <a:p>
            <a:r>
              <a:rPr lang="en-US"/>
              <a:t>Transport</a:t>
            </a:r>
            <a:endParaRPr lang="en-AT"/>
          </a:p>
        </p:txBody>
      </p:sp>
      <p:sp>
        <p:nvSpPr>
          <p:cNvPr id="29" name="TextBox 28">
            <a:extLst>
              <a:ext uri="{FF2B5EF4-FFF2-40B4-BE49-F238E27FC236}">
                <a16:creationId xmlns:a16="http://schemas.microsoft.com/office/drawing/2014/main" id="{602291FB-FB72-4028-9145-146D58C2418D}"/>
              </a:ext>
            </a:extLst>
          </p:cNvPr>
          <p:cNvSpPr txBox="1"/>
          <p:nvPr/>
        </p:nvSpPr>
        <p:spPr>
          <a:xfrm>
            <a:off x="4540934" y="1286005"/>
            <a:ext cx="1703604" cy="584775"/>
          </a:xfrm>
          <a:prstGeom prst="rect">
            <a:avLst/>
          </a:prstGeom>
          <a:noFill/>
        </p:spPr>
        <p:txBody>
          <a:bodyPr wrap="square" rtlCol="0">
            <a:spAutoFit/>
          </a:bodyPr>
          <a:lstStyle/>
          <a:p>
            <a:r>
              <a:rPr lang="en-US" sz="1600"/>
              <a:t>Solar and Wind electricity share</a:t>
            </a:r>
            <a:endParaRPr lang="en-AT" sz="1600"/>
          </a:p>
        </p:txBody>
      </p:sp>
    </p:spTree>
    <p:extLst>
      <p:ext uri="{BB962C8B-B14F-4D97-AF65-F5344CB8AC3E}">
        <p14:creationId xmlns:p14="http://schemas.microsoft.com/office/powerpoint/2010/main" val="154095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39B88-CA55-4441-90B6-C96B3B5C714F}"/>
              </a:ext>
            </a:extLst>
          </p:cNvPr>
          <p:cNvSpPr>
            <a:spLocks noGrp="1"/>
          </p:cNvSpPr>
          <p:nvPr>
            <p:ph type="sldNum" sz="quarter" idx="16"/>
          </p:nvPr>
        </p:nvSpPr>
        <p:spPr/>
        <p:txBody>
          <a:bodyPr/>
          <a:lstStyle/>
          <a:p>
            <a:fld id="{838B0777-827F-8D42-90B1-61394C340E65}" type="slidenum">
              <a:rPr lang="en-GB" noProof="0" smtClean="0"/>
              <a:pPr/>
              <a:t>23</a:t>
            </a:fld>
            <a:endParaRPr lang="en-GB" noProof="0"/>
          </a:p>
        </p:txBody>
      </p:sp>
      <p:sp>
        <p:nvSpPr>
          <p:cNvPr id="3" name="Title 2">
            <a:extLst>
              <a:ext uri="{FF2B5EF4-FFF2-40B4-BE49-F238E27FC236}">
                <a16:creationId xmlns:a16="http://schemas.microsoft.com/office/drawing/2014/main" id="{FD2D5A58-9E5F-42B8-BDA2-D68AE98FE7DA}"/>
              </a:ext>
            </a:extLst>
          </p:cNvPr>
          <p:cNvSpPr>
            <a:spLocks noGrp="1"/>
          </p:cNvSpPr>
          <p:nvPr>
            <p:ph type="title"/>
          </p:nvPr>
        </p:nvSpPr>
        <p:spPr/>
        <p:txBody>
          <a:bodyPr/>
          <a:lstStyle/>
          <a:p>
            <a:r>
              <a:rPr lang="en-US" dirty="0"/>
              <a:t>Research gap</a:t>
            </a:r>
            <a:endParaRPr lang="en-AT" dirty="0"/>
          </a:p>
        </p:txBody>
      </p:sp>
      <p:sp>
        <p:nvSpPr>
          <p:cNvPr id="4" name="Content Placeholder 3">
            <a:extLst>
              <a:ext uri="{FF2B5EF4-FFF2-40B4-BE49-F238E27FC236}">
                <a16:creationId xmlns:a16="http://schemas.microsoft.com/office/drawing/2014/main" id="{F8F1D087-5D68-4DC8-AEB1-E79FE3D9D706}"/>
              </a:ext>
            </a:extLst>
          </p:cNvPr>
          <p:cNvSpPr>
            <a:spLocks noGrp="1"/>
          </p:cNvSpPr>
          <p:nvPr>
            <p:ph sz="quarter" idx="17"/>
          </p:nvPr>
        </p:nvSpPr>
        <p:spPr>
          <a:xfrm>
            <a:off x="1908142" y="1435764"/>
            <a:ext cx="8375715" cy="3986472"/>
          </a:xfrm>
        </p:spPr>
        <p:txBody>
          <a:bodyPr>
            <a:normAutofit fontScale="92500" lnSpcReduction="20000"/>
          </a:bodyPr>
          <a:lstStyle/>
          <a:p>
            <a:pPr marL="0" indent="0">
              <a:buNone/>
            </a:pPr>
            <a:r>
              <a:rPr lang="en-US" dirty="0"/>
              <a:t>1. No flexible, fast, robust way to make scenarios that respond to </a:t>
            </a:r>
            <a:r>
              <a:rPr lang="en-US" b="1" dirty="0"/>
              <a:t>short-term impacts</a:t>
            </a:r>
            <a:r>
              <a:rPr lang="en-US" dirty="0"/>
              <a:t>.</a:t>
            </a:r>
          </a:p>
          <a:p>
            <a:pPr marL="0" indent="0">
              <a:buNone/>
            </a:pPr>
            <a:r>
              <a:rPr lang="en-US" dirty="0"/>
              <a:t>-&gt; also applies to the war in Ukraine</a:t>
            </a:r>
          </a:p>
          <a:p>
            <a:pPr marL="0" indent="0">
              <a:buNone/>
            </a:pPr>
            <a:r>
              <a:rPr lang="en-US" dirty="0"/>
              <a:t>-&gt; no good way to assess/calculate the impact of current large events on climate mitigation</a:t>
            </a:r>
          </a:p>
          <a:p>
            <a:pPr marL="0" indent="0">
              <a:buNone/>
            </a:pPr>
            <a:endParaRPr lang="en-US" dirty="0"/>
          </a:p>
          <a:p>
            <a:pPr marL="0" indent="0">
              <a:buNone/>
            </a:pPr>
            <a:r>
              <a:rPr lang="en-US" dirty="0"/>
              <a:t>2. “Can long-term climate mitigation scenarios (IPCC WGIII) be combined more strongly with global health analysis?”</a:t>
            </a:r>
          </a:p>
        </p:txBody>
      </p:sp>
    </p:spTree>
    <p:extLst>
      <p:ext uri="{BB962C8B-B14F-4D97-AF65-F5344CB8AC3E}">
        <p14:creationId xmlns:p14="http://schemas.microsoft.com/office/powerpoint/2010/main" val="612334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39B88-CA55-4441-90B6-C96B3B5C714F}"/>
              </a:ext>
            </a:extLst>
          </p:cNvPr>
          <p:cNvSpPr>
            <a:spLocks noGrp="1"/>
          </p:cNvSpPr>
          <p:nvPr>
            <p:ph type="sldNum" sz="quarter" idx="16"/>
          </p:nvPr>
        </p:nvSpPr>
        <p:spPr/>
        <p:txBody>
          <a:bodyPr/>
          <a:lstStyle/>
          <a:p>
            <a:fld id="{838B0777-827F-8D42-90B1-61394C340E65}" type="slidenum">
              <a:rPr lang="en-GB" noProof="0" smtClean="0"/>
              <a:pPr/>
              <a:t>24</a:t>
            </a:fld>
            <a:endParaRPr lang="en-GB" noProof="0"/>
          </a:p>
        </p:txBody>
      </p:sp>
      <p:sp>
        <p:nvSpPr>
          <p:cNvPr id="3" name="Title 2">
            <a:extLst>
              <a:ext uri="{FF2B5EF4-FFF2-40B4-BE49-F238E27FC236}">
                <a16:creationId xmlns:a16="http://schemas.microsoft.com/office/drawing/2014/main" id="{FD2D5A58-9E5F-42B8-BDA2-D68AE98FE7DA}"/>
              </a:ext>
            </a:extLst>
          </p:cNvPr>
          <p:cNvSpPr>
            <a:spLocks noGrp="1"/>
          </p:cNvSpPr>
          <p:nvPr>
            <p:ph type="title"/>
          </p:nvPr>
        </p:nvSpPr>
        <p:spPr/>
        <p:txBody>
          <a:bodyPr/>
          <a:lstStyle/>
          <a:p>
            <a:r>
              <a:rPr lang="en-US" dirty="0"/>
              <a:t>Research gap</a:t>
            </a:r>
            <a:endParaRPr lang="en-AT" dirty="0"/>
          </a:p>
        </p:txBody>
      </p:sp>
      <p:sp>
        <p:nvSpPr>
          <p:cNvPr id="4" name="Content Placeholder 3">
            <a:extLst>
              <a:ext uri="{FF2B5EF4-FFF2-40B4-BE49-F238E27FC236}">
                <a16:creationId xmlns:a16="http://schemas.microsoft.com/office/drawing/2014/main" id="{F8F1D087-5D68-4DC8-AEB1-E79FE3D9D706}"/>
              </a:ext>
            </a:extLst>
          </p:cNvPr>
          <p:cNvSpPr>
            <a:spLocks noGrp="1"/>
          </p:cNvSpPr>
          <p:nvPr>
            <p:ph sz="quarter" idx="17"/>
          </p:nvPr>
        </p:nvSpPr>
        <p:spPr>
          <a:xfrm>
            <a:off x="1789808" y="799345"/>
            <a:ext cx="8375715" cy="1554862"/>
          </a:xfrm>
        </p:spPr>
        <p:txBody>
          <a:bodyPr>
            <a:normAutofit/>
          </a:bodyPr>
          <a:lstStyle/>
          <a:p>
            <a:pPr marL="0" indent="0">
              <a:buNone/>
            </a:pPr>
            <a:r>
              <a:rPr lang="en-US" dirty="0"/>
              <a:t>2. “Can long-term climate mitigation scenarios (IPCC WGIII) be combined more strongly with global health analysis?”</a:t>
            </a:r>
          </a:p>
        </p:txBody>
      </p:sp>
      <p:pic>
        <p:nvPicPr>
          <p:cNvPr id="5" name="Picture 4">
            <a:extLst>
              <a:ext uri="{FF2B5EF4-FFF2-40B4-BE49-F238E27FC236}">
                <a16:creationId xmlns:a16="http://schemas.microsoft.com/office/drawing/2014/main" id="{31058FD8-4C47-4C1C-AA7A-D4B2A020EA67}"/>
              </a:ext>
            </a:extLst>
          </p:cNvPr>
          <p:cNvPicPr>
            <a:picLocks noChangeAspect="1"/>
          </p:cNvPicPr>
          <p:nvPr/>
        </p:nvPicPr>
        <p:blipFill>
          <a:blip r:embed="rId3"/>
          <a:stretch>
            <a:fillRect/>
          </a:stretch>
        </p:blipFill>
        <p:spPr>
          <a:xfrm>
            <a:off x="2203862" y="2679803"/>
            <a:ext cx="6739531" cy="3709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Google Shape;128;p3">
            <a:extLst>
              <a:ext uri="{FF2B5EF4-FFF2-40B4-BE49-F238E27FC236}">
                <a16:creationId xmlns:a16="http://schemas.microsoft.com/office/drawing/2014/main" id="{5670C0E2-9EC7-44CB-9751-5996FDB5A472}"/>
              </a:ext>
            </a:extLst>
          </p:cNvPr>
          <p:cNvSpPr txBox="1"/>
          <p:nvPr/>
        </p:nvSpPr>
        <p:spPr>
          <a:xfrm>
            <a:off x="8943393" y="5705109"/>
            <a:ext cx="2917372" cy="991421"/>
          </a:xfrm>
          <a:prstGeom prst="rect">
            <a:avLst/>
          </a:prstGeom>
          <a:noFill/>
          <a:ln>
            <a:noFill/>
          </a:ln>
        </p:spPr>
        <p:txBody>
          <a:bodyPr spcFirstLastPara="1" wrap="square" lIns="0" tIns="0" rIns="0" bIns="0" anchor="t" anchorCtr="0">
            <a:noAutofit/>
          </a:bodyPr>
          <a:lstStyle/>
          <a:p>
            <a:pPr algn="ctr">
              <a:buClr>
                <a:srgbClr val="7F7F7F"/>
              </a:buClr>
              <a:buSzPts val="1120"/>
            </a:pPr>
            <a:r>
              <a:rPr lang="en-US" sz="1400" dirty="0">
                <a:solidFill>
                  <a:srgbClr val="7F7F7F"/>
                </a:solidFill>
                <a:latin typeface="Tahoma"/>
                <a:ea typeface="Tahoma"/>
                <a:cs typeface="Tahoma"/>
                <a:sym typeface="Tahoma"/>
              </a:rPr>
              <a:t>IAMC AR6 Scenario Explorer at </a:t>
            </a:r>
            <a:r>
              <a:rPr lang="en-US" sz="1400" dirty="0">
                <a:solidFill>
                  <a:srgbClr val="7F7F7F"/>
                </a:solidFill>
                <a:latin typeface="Tahoma"/>
                <a:ea typeface="Tahoma"/>
                <a:cs typeface="Tahoma"/>
                <a:sym typeface="Tahoma"/>
                <a:hlinkClick r:id="rId4"/>
              </a:rPr>
              <a:t>https://data.ece.iiasa.ac.at/ar6/</a:t>
            </a:r>
            <a:r>
              <a:rPr lang="en-US" sz="1400" dirty="0">
                <a:solidFill>
                  <a:srgbClr val="7F7F7F"/>
                </a:solidFill>
                <a:latin typeface="Tahoma"/>
                <a:ea typeface="Tahoma"/>
                <a:cs typeface="Tahoma"/>
                <a:sym typeface="Tahoma"/>
              </a:rPr>
              <a:t>  </a:t>
            </a:r>
          </a:p>
          <a:p>
            <a:pPr algn="ctr">
              <a:buClr>
                <a:srgbClr val="7F7F7F"/>
              </a:buClr>
              <a:buSzPts val="1120"/>
            </a:pPr>
            <a:endParaRPr lang="en-US" sz="1400" dirty="0">
              <a:solidFill>
                <a:srgbClr val="7F7F7F"/>
              </a:solidFill>
              <a:latin typeface="Tahoma"/>
              <a:ea typeface="Tahoma"/>
              <a:cs typeface="Tahoma"/>
              <a:sym typeface="Tahoma"/>
            </a:endParaRPr>
          </a:p>
        </p:txBody>
      </p:sp>
    </p:spTree>
    <p:extLst>
      <p:ext uri="{BB962C8B-B14F-4D97-AF65-F5344CB8AC3E}">
        <p14:creationId xmlns:p14="http://schemas.microsoft.com/office/powerpoint/2010/main" val="270140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E0057-B872-469C-B8A7-32BAB3356FF8}"/>
              </a:ext>
            </a:extLst>
          </p:cNvPr>
          <p:cNvSpPr>
            <a:spLocks noGrp="1"/>
          </p:cNvSpPr>
          <p:nvPr>
            <p:ph type="sldNum" sz="quarter" idx="16"/>
          </p:nvPr>
        </p:nvSpPr>
        <p:spPr/>
        <p:txBody>
          <a:bodyPr/>
          <a:lstStyle/>
          <a:p>
            <a:fld id="{838B0777-827F-8D42-90B1-61394C340E65}" type="slidenum">
              <a:rPr lang="en-GB" noProof="0" smtClean="0"/>
              <a:pPr/>
              <a:t>25</a:t>
            </a:fld>
            <a:endParaRPr lang="en-GB" noProof="0"/>
          </a:p>
        </p:txBody>
      </p:sp>
      <p:sp>
        <p:nvSpPr>
          <p:cNvPr id="3" name="Title 2">
            <a:extLst>
              <a:ext uri="{FF2B5EF4-FFF2-40B4-BE49-F238E27FC236}">
                <a16:creationId xmlns:a16="http://schemas.microsoft.com/office/drawing/2014/main" id="{251003F0-733A-49FC-83BA-F6403CCCF4DB}"/>
              </a:ext>
            </a:extLst>
          </p:cNvPr>
          <p:cNvSpPr>
            <a:spLocks noGrp="1"/>
          </p:cNvSpPr>
          <p:nvPr>
            <p:ph type="title"/>
          </p:nvPr>
        </p:nvSpPr>
        <p:spPr/>
        <p:txBody>
          <a:bodyPr/>
          <a:lstStyle/>
          <a:p>
            <a:r>
              <a:rPr lang="en-US"/>
              <a:t>Take-home messages</a:t>
            </a:r>
            <a:endParaRPr lang="en-AT"/>
          </a:p>
        </p:txBody>
      </p:sp>
      <p:sp>
        <p:nvSpPr>
          <p:cNvPr id="4" name="Content Placeholder 3">
            <a:extLst>
              <a:ext uri="{FF2B5EF4-FFF2-40B4-BE49-F238E27FC236}">
                <a16:creationId xmlns:a16="http://schemas.microsoft.com/office/drawing/2014/main" id="{8274AA1E-ED79-4E0B-99E7-F18468F05EDB}"/>
              </a:ext>
            </a:extLst>
          </p:cNvPr>
          <p:cNvSpPr>
            <a:spLocks noGrp="1"/>
          </p:cNvSpPr>
          <p:nvPr>
            <p:ph sz="quarter" idx="17"/>
          </p:nvPr>
        </p:nvSpPr>
        <p:spPr>
          <a:xfrm>
            <a:off x="362713" y="1256039"/>
            <a:ext cx="5610575" cy="1700729"/>
          </a:xfrm>
        </p:spPr>
        <p:txBody>
          <a:bodyPr vert="horz" lIns="91440" tIns="45720" rIns="91440" bIns="45720" rtlCol="0" anchor="t">
            <a:normAutofit/>
          </a:bodyPr>
          <a:lstStyle/>
          <a:p>
            <a:pPr marL="0" indent="0">
              <a:buNone/>
            </a:pPr>
            <a:r>
              <a:rPr lang="en-US" sz="2600">
                <a:latin typeface="Tahoma"/>
                <a:ea typeface="Tahoma"/>
                <a:cs typeface="Tahoma"/>
              </a:rPr>
              <a:t>Without systemic climate policies, no strong climate effect from demand changes.</a:t>
            </a:r>
          </a:p>
          <a:p>
            <a:endParaRPr lang="en-US" sz="2600">
              <a:latin typeface="Tahoma"/>
              <a:ea typeface="Tahoma"/>
              <a:cs typeface="Tahoma"/>
            </a:endParaRPr>
          </a:p>
        </p:txBody>
      </p:sp>
      <p:sp>
        <p:nvSpPr>
          <p:cNvPr id="7" name="TextBox 6">
            <a:extLst>
              <a:ext uri="{FF2B5EF4-FFF2-40B4-BE49-F238E27FC236}">
                <a16:creationId xmlns:a16="http://schemas.microsoft.com/office/drawing/2014/main" id="{A4C17800-842F-4A25-A040-E0BC8FEBCF2E}"/>
              </a:ext>
            </a:extLst>
          </p:cNvPr>
          <p:cNvSpPr txBox="1"/>
          <p:nvPr/>
        </p:nvSpPr>
        <p:spPr>
          <a:xfrm>
            <a:off x="2924299" y="3213399"/>
            <a:ext cx="6097978" cy="1292662"/>
          </a:xfrm>
          <a:prstGeom prst="rect">
            <a:avLst/>
          </a:prstGeom>
          <a:noFill/>
        </p:spPr>
        <p:txBody>
          <a:bodyPr wrap="square">
            <a:spAutoFit/>
          </a:bodyPr>
          <a:lstStyle/>
          <a:p>
            <a:r>
              <a:rPr lang="en-US" sz="2600">
                <a:latin typeface="Tahoma"/>
                <a:ea typeface="Tahoma"/>
                <a:cs typeface="Tahoma"/>
              </a:rPr>
              <a:t>Big challenge to 1.5C means that missing the ‘entry-point’ with a higher energy demand recovery is very costly.</a:t>
            </a:r>
          </a:p>
        </p:txBody>
      </p:sp>
      <p:sp>
        <p:nvSpPr>
          <p:cNvPr id="10" name="TextBox 9">
            <a:extLst>
              <a:ext uri="{FF2B5EF4-FFF2-40B4-BE49-F238E27FC236}">
                <a16:creationId xmlns:a16="http://schemas.microsoft.com/office/drawing/2014/main" id="{493E70D0-B992-4BF9-A44B-EE084D459622}"/>
              </a:ext>
            </a:extLst>
          </p:cNvPr>
          <p:cNvSpPr txBox="1"/>
          <p:nvPr/>
        </p:nvSpPr>
        <p:spPr>
          <a:xfrm>
            <a:off x="5339370" y="5324697"/>
            <a:ext cx="6097979" cy="892552"/>
          </a:xfrm>
          <a:prstGeom prst="rect">
            <a:avLst/>
          </a:prstGeom>
          <a:noFill/>
        </p:spPr>
        <p:txBody>
          <a:bodyPr wrap="square">
            <a:spAutoFit/>
          </a:bodyPr>
          <a:lstStyle/>
          <a:p>
            <a:r>
              <a:rPr lang="en-US" sz="2600">
                <a:latin typeface="Tahoma"/>
                <a:ea typeface="Tahoma"/>
                <a:cs typeface="Tahoma"/>
              </a:rPr>
              <a:t>Transport mode shifts accounts for the largest effects in shock and recovery</a:t>
            </a:r>
          </a:p>
        </p:txBody>
      </p:sp>
    </p:spTree>
    <p:extLst>
      <p:ext uri="{BB962C8B-B14F-4D97-AF65-F5344CB8AC3E}">
        <p14:creationId xmlns:p14="http://schemas.microsoft.com/office/powerpoint/2010/main" val="18523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39B88-CA55-4441-90B6-C96B3B5C714F}"/>
              </a:ext>
            </a:extLst>
          </p:cNvPr>
          <p:cNvSpPr>
            <a:spLocks noGrp="1"/>
          </p:cNvSpPr>
          <p:nvPr>
            <p:ph type="sldNum" sz="quarter" idx="16"/>
          </p:nvPr>
        </p:nvSpPr>
        <p:spPr/>
        <p:txBody>
          <a:bodyPr/>
          <a:lstStyle/>
          <a:p>
            <a:fld id="{838B0777-827F-8D42-90B1-61394C340E65}" type="slidenum">
              <a:rPr lang="en-GB" noProof="0" smtClean="0"/>
              <a:pPr/>
              <a:t>26</a:t>
            </a:fld>
            <a:endParaRPr lang="en-GB" noProof="0"/>
          </a:p>
        </p:txBody>
      </p:sp>
      <p:sp>
        <p:nvSpPr>
          <p:cNvPr id="3" name="Title 2">
            <a:extLst>
              <a:ext uri="{FF2B5EF4-FFF2-40B4-BE49-F238E27FC236}">
                <a16:creationId xmlns:a16="http://schemas.microsoft.com/office/drawing/2014/main" id="{FD2D5A58-9E5F-42B8-BDA2-D68AE98FE7DA}"/>
              </a:ext>
            </a:extLst>
          </p:cNvPr>
          <p:cNvSpPr>
            <a:spLocks noGrp="1"/>
          </p:cNvSpPr>
          <p:nvPr>
            <p:ph type="title"/>
          </p:nvPr>
        </p:nvSpPr>
        <p:spPr/>
        <p:txBody>
          <a:bodyPr/>
          <a:lstStyle/>
          <a:p>
            <a:r>
              <a:rPr lang="en-US"/>
              <a:t>Conclusion</a:t>
            </a:r>
            <a:endParaRPr lang="en-AT"/>
          </a:p>
        </p:txBody>
      </p:sp>
      <p:sp>
        <p:nvSpPr>
          <p:cNvPr id="4" name="Content Placeholder 3">
            <a:extLst>
              <a:ext uri="{FF2B5EF4-FFF2-40B4-BE49-F238E27FC236}">
                <a16:creationId xmlns:a16="http://schemas.microsoft.com/office/drawing/2014/main" id="{F8F1D087-5D68-4DC8-AEB1-E79FE3D9D706}"/>
              </a:ext>
            </a:extLst>
          </p:cNvPr>
          <p:cNvSpPr>
            <a:spLocks noGrp="1"/>
          </p:cNvSpPr>
          <p:nvPr>
            <p:ph sz="quarter" idx="17"/>
          </p:nvPr>
        </p:nvSpPr>
        <p:spPr>
          <a:xfrm>
            <a:off x="2265916" y="2075733"/>
            <a:ext cx="8067691" cy="2451880"/>
          </a:xfrm>
        </p:spPr>
        <p:txBody>
          <a:bodyPr>
            <a:normAutofit lnSpcReduction="10000"/>
          </a:bodyPr>
          <a:lstStyle/>
          <a:p>
            <a:pPr marL="0" indent="0">
              <a:buNone/>
            </a:pPr>
            <a:r>
              <a:rPr lang="en-US" dirty="0"/>
              <a:t>The world is currently missing the chance to recover from the pandemic with </a:t>
            </a:r>
            <a:r>
              <a:rPr lang="en-US" b="1" dirty="0"/>
              <a:t>low energy demand</a:t>
            </a:r>
            <a:r>
              <a:rPr lang="en-US" dirty="0"/>
              <a:t> practices (travel, work, consumption, production) </a:t>
            </a:r>
            <a:r>
              <a:rPr lang="en-US" b="1" dirty="0"/>
              <a:t>reduces climate mitigation challenges</a:t>
            </a:r>
            <a:r>
              <a:rPr lang="en-US" dirty="0"/>
              <a:t>.</a:t>
            </a:r>
          </a:p>
          <a:p>
            <a:pPr marL="0" indent="0">
              <a:buNone/>
            </a:pPr>
            <a:endParaRPr lang="en-US" dirty="0"/>
          </a:p>
        </p:txBody>
      </p:sp>
      <p:sp>
        <p:nvSpPr>
          <p:cNvPr id="7" name="Text Placeholder 3">
            <a:extLst>
              <a:ext uri="{FF2B5EF4-FFF2-40B4-BE49-F238E27FC236}">
                <a16:creationId xmlns:a16="http://schemas.microsoft.com/office/drawing/2014/main" id="{AC455967-0355-42FD-A0E7-04ADC1C0C4CF}"/>
              </a:ext>
            </a:extLst>
          </p:cNvPr>
          <p:cNvSpPr txBox="1">
            <a:spLocks/>
          </p:cNvSpPr>
          <p:nvPr/>
        </p:nvSpPr>
        <p:spPr>
          <a:xfrm>
            <a:off x="961550" y="5315311"/>
            <a:ext cx="1691248" cy="88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Jarmo Kikstra</a:t>
            </a:r>
            <a:br>
              <a:rPr lang="en-GB" sz="1600" b="1" dirty="0"/>
            </a:br>
            <a:r>
              <a:rPr lang="en-GB" sz="1400" b="1" dirty="0"/>
              <a:t>kikstra@iiasa.ac.at</a:t>
            </a:r>
            <a:endParaRPr lang="en-GB" sz="1600" b="1" dirty="0"/>
          </a:p>
          <a:p>
            <a:pPr marL="0" indent="0">
              <a:buNone/>
            </a:pPr>
            <a:r>
              <a:rPr lang="en-GB" sz="1600" b="1" baseline="30000" dirty="0"/>
              <a:t>Heidelberg Symposium</a:t>
            </a:r>
            <a:endParaRPr lang="en-GB" sz="1600" baseline="30000" dirty="0"/>
          </a:p>
        </p:txBody>
      </p:sp>
      <p:sp>
        <p:nvSpPr>
          <p:cNvPr id="8" name="Text Placeholder 3">
            <a:extLst>
              <a:ext uri="{FF2B5EF4-FFF2-40B4-BE49-F238E27FC236}">
                <a16:creationId xmlns:a16="http://schemas.microsoft.com/office/drawing/2014/main" id="{37DAA9AC-AC9D-4858-9CB4-1172FABF5592}"/>
              </a:ext>
            </a:extLst>
          </p:cNvPr>
          <p:cNvSpPr txBox="1">
            <a:spLocks/>
          </p:cNvSpPr>
          <p:nvPr/>
        </p:nvSpPr>
        <p:spPr>
          <a:xfrm>
            <a:off x="6669877" y="5315311"/>
            <a:ext cx="4934416" cy="885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Collaborators:</a:t>
            </a:r>
            <a:br>
              <a:rPr lang="en-GB" sz="1600" b="1" dirty="0"/>
            </a:br>
            <a:r>
              <a:rPr lang="en-GB" sz="1600" dirty="0">
                <a:effectLst/>
                <a:ea typeface="Calibri" panose="020F0502020204030204" pitchFamily="34" charset="0"/>
                <a:cs typeface="Calibri Light" panose="020F0302020204030204" pitchFamily="34" charset="0"/>
              </a:rPr>
              <a:t>Adriano Vinca, Francesco Lovat, Benigna </a:t>
            </a:r>
            <a:r>
              <a:rPr lang="en-GB" sz="1600" dirty="0" err="1">
                <a:effectLst/>
                <a:ea typeface="Calibri" panose="020F0502020204030204" pitchFamily="34" charset="0"/>
                <a:cs typeface="Calibri Light" panose="020F0302020204030204" pitchFamily="34" charset="0"/>
              </a:rPr>
              <a:t>Boza-Kiss</a:t>
            </a:r>
            <a:r>
              <a:rPr lang="en-GB" sz="1600" dirty="0">
                <a:effectLst/>
                <a:ea typeface="Calibri" panose="020F0502020204030204" pitchFamily="34" charset="0"/>
                <a:cs typeface="Calibri Light" panose="020F0302020204030204" pitchFamily="34" charset="0"/>
              </a:rPr>
              <a:t>, Bas van </a:t>
            </a:r>
            <a:r>
              <a:rPr lang="en-GB" sz="1600" dirty="0" err="1">
                <a:effectLst/>
                <a:ea typeface="Calibri" panose="020F0502020204030204" pitchFamily="34" charset="0"/>
                <a:cs typeface="Calibri Light" panose="020F0302020204030204" pitchFamily="34" charset="0"/>
              </a:rPr>
              <a:t>Ruijven</a:t>
            </a:r>
            <a:r>
              <a:rPr lang="en-GB" sz="1600" dirty="0">
                <a:effectLst/>
                <a:ea typeface="Calibri" panose="020F0502020204030204" pitchFamily="34" charset="0"/>
                <a:cs typeface="Calibri Light" panose="020F0302020204030204" pitchFamily="34" charset="0"/>
              </a:rPr>
              <a:t>, Charlie Wilson, Joeri Rogelj, Behnam </a:t>
            </a:r>
            <a:r>
              <a:rPr lang="en-GB" sz="1600" dirty="0" err="1">
                <a:effectLst/>
                <a:ea typeface="Calibri" panose="020F0502020204030204" pitchFamily="34" charset="0"/>
                <a:cs typeface="Calibri Light" panose="020F0302020204030204" pitchFamily="34" charset="0"/>
              </a:rPr>
              <a:t>Zakeri</a:t>
            </a:r>
            <a:r>
              <a:rPr lang="en-GB" sz="1600" dirty="0">
                <a:effectLst/>
                <a:ea typeface="Calibri" panose="020F0502020204030204" pitchFamily="34" charset="0"/>
                <a:cs typeface="Calibri Light" panose="020F0302020204030204" pitchFamily="34" charset="0"/>
              </a:rPr>
              <a:t>, Oliver </a:t>
            </a:r>
            <a:r>
              <a:rPr lang="en-GB" sz="1600" dirty="0" err="1">
                <a:effectLst/>
                <a:ea typeface="Calibri" panose="020F0502020204030204" pitchFamily="34" charset="0"/>
                <a:cs typeface="Calibri Light" panose="020F0302020204030204" pitchFamily="34" charset="0"/>
              </a:rPr>
              <a:t>Fricko</a:t>
            </a:r>
            <a:r>
              <a:rPr lang="en-GB" sz="1600" dirty="0">
                <a:effectLst/>
                <a:ea typeface="Calibri" panose="020F0502020204030204" pitchFamily="34" charset="0"/>
                <a:cs typeface="Calibri Light" panose="020F0302020204030204" pitchFamily="34" charset="0"/>
              </a:rPr>
              <a:t>, Keywan </a:t>
            </a:r>
            <a:r>
              <a:rPr lang="en-GB" sz="1600" dirty="0" err="1">
                <a:effectLst/>
                <a:ea typeface="Calibri" panose="020F0502020204030204" pitchFamily="34" charset="0"/>
                <a:cs typeface="Calibri Light" panose="020F0302020204030204" pitchFamily="34" charset="0"/>
              </a:rPr>
              <a:t>Riahi</a:t>
            </a:r>
            <a:endParaRPr lang="en-GB" sz="1600" baseline="30000" dirty="0">
              <a:cs typeface="Calibri Light" panose="020F0302020204030204" pitchFamily="34" charset="0"/>
            </a:endParaRPr>
          </a:p>
        </p:txBody>
      </p:sp>
    </p:spTree>
    <p:extLst>
      <p:ext uri="{BB962C8B-B14F-4D97-AF65-F5344CB8AC3E}">
        <p14:creationId xmlns:p14="http://schemas.microsoft.com/office/powerpoint/2010/main" val="297589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B0B619E-17F4-4093-85C0-7F777E9B0FD6}"/>
              </a:ext>
            </a:extLst>
          </p:cNvPr>
          <p:cNvPicPr>
            <a:picLocks noGrp="1" noChangeAspect="1"/>
          </p:cNvPicPr>
          <p:nvPr>
            <p:ph sz="quarter" idx="17"/>
          </p:nvPr>
        </p:nvPicPr>
        <p:blipFill>
          <a:blip r:embed="rId3"/>
          <a:stretch>
            <a:fillRect/>
          </a:stretch>
        </p:blipFill>
        <p:spPr>
          <a:xfrm>
            <a:off x="2627689" y="794833"/>
            <a:ext cx="6228987" cy="5804283"/>
          </a:xfrm>
        </p:spPr>
      </p:pic>
      <p:sp>
        <p:nvSpPr>
          <p:cNvPr id="11" name="Footer Placeholder 8">
            <a:extLst>
              <a:ext uri="{FF2B5EF4-FFF2-40B4-BE49-F238E27FC236}">
                <a16:creationId xmlns:a16="http://schemas.microsoft.com/office/drawing/2014/main" id="{A3F90E51-EC6F-4855-A691-AD276458A889}"/>
              </a:ext>
            </a:extLst>
          </p:cNvPr>
          <p:cNvSpPr>
            <a:spLocks noGrp="1"/>
          </p:cNvSpPr>
          <p:nvPr>
            <p:ph type="ftr" sz="quarter" idx="15"/>
          </p:nvPr>
        </p:nvSpPr>
        <p:spPr/>
        <p:txBody>
          <a:bodyPr/>
          <a:lstStyle/>
          <a:p>
            <a:r>
              <a:rPr lang="en-US" dirty="0"/>
              <a:t>IPCC Special Report on 1.5C (2018)</a:t>
            </a:r>
            <a:endParaRPr lang="en-AT" dirty="0"/>
          </a:p>
        </p:txBody>
      </p:sp>
      <p:sp>
        <p:nvSpPr>
          <p:cNvPr id="3" name="Title 2">
            <a:extLst>
              <a:ext uri="{FF2B5EF4-FFF2-40B4-BE49-F238E27FC236}">
                <a16:creationId xmlns:a16="http://schemas.microsoft.com/office/drawing/2014/main" id="{C3F7D70D-E434-4E7E-9C2E-00345EE9F0A2}"/>
              </a:ext>
            </a:extLst>
          </p:cNvPr>
          <p:cNvSpPr>
            <a:spLocks noGrp="1"/>
          </p:cNvSpPr>
          <p:nvPr>
            <p:ph type="title"/>
          </p:nvPr>
        </p:nvSpPr>
        <p:spPr/>
        <p:txBody>
          <a:bodyPr/>
          <a:lstStyle/>
          <a:p>
            <a:r>
              <a:rPr lang="en-US"/>
              <a:t>The climate mitigation challenge</a:t>
            </a:r>
            <a:endParaRPr lang="en-AT"/>
          </a:p>
        </p:txBody>
      </p:sp>
      <p:pic>
        <p:nvPicPr>
          <p:cNvPr id="7" name="Picture 6">
            <a:extLst>
              <a:ext uri="{FF2B5EF4-FFF2-40B4-BE49-F238E27FC236}">
                <a16:creationId xmlns:a16="http://schemas.microsoft.com/office/drawing/2014/main" id="{46671A44-9658-44DC-B528-344B492055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22787" y="1858311"/>
            <a:ext cx="5503684" cy="4296041"/>
          </a:xfrm>
          <a:prstGeom prst="rect">
            <a:avLst/>
          </a:prstGeom>
        </p:spPr>
      </p:pic>
      <p:cxnSp>
        <p:nvCxnSpPr>
          <p:cNvPr id="9" name="Straight Arrow Connector 8">
            <a:extLst>
              <a:ext uri="{FF2B5EF4-FFF2-40B4-BE49-F238E27FC236}">
                <a16:creationId xmlns:a16="http://schemas.microsoft.com/office/drawing/2014/main" id="{594DE35F-DE0C-402E-BC78-D5060A002E50}"/>
              </a:ext>
            </a:extLst>
          </p:cNvPr>
          <p:cNvCxnSpPr>
            <a:cxnSpLocks/>
          </p:cNvCxnSpPr>
          <p:nvPr/>
        </p:nvCxnSpPr>
        <p:spPr>
          <a:xfrm>
            <a:off x="8752418" y="3145415"/>
            <a:ext cx="0" cy="7899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0DFDC6B-F2E1-4239-9743-54B6D88C676C}"/>
              </a:ext>
            </a:extLst>
          </p:cNvPr>
          <p:cNvCxnSpPr>
            <a:cxnSpLocks/>
          </p:cNvCxnSpPr>
          <p:nvPr/>
        </p:nvCxnSpPr>
        <p:spPr>
          <a:xfrm>
            <a:off x="9476651" y="3145415"/>
            <a:ext cx="0" cy="1955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8B1A9C91-795F-437B-87E8-4BDBB5C692B7}"/>
              </a:ext>
            </a:extLst>
          </p:cNvPr>
          <p:cNvSpPr/>
          <p:nvPr/>
        </p:nvSpPr>
        <p:spPr>
          <a:xfrm>
            <a:off x="7325839" y="3274828"/>
            <a:ext cx="3061675" cy="2417069"/>
          </a:xfrm>
          <a:custGeom>
            <a:avLst/>
            <a:gdLst>
              <a:gd name="connsiteX0" fmla="*/ 0 w 3080551"/>
              <a:gd name="connsiteY0" fmla="*/ 159800 h 2335494"/>
              <a:gd name="connsiteX1" fmla="*/ 674703 w 3080551"/>
              <a:gd name="connsiteY1" fmla="*/ 142045 h 2335494"/>
              <a:gd name="connsiteX2" fmla="*/ 905522 w 3080551"/>
              <a:gd name="connsiteY2" fmla="*/ 142045 h 2335494"/>
              <a:gd name="connsiteX3" fmla="*/ 1953087 w 3080551"/>
              <a:gd name="connsiteY3" fmla="*/ 2050744 h 2335494"/>
              <a:gd name="connsiteX4" fmla="*/ 3080551 w 3080551"/>
              <a:gd name="connsiteY4" fmla="*/ 2325951 h 2335494"/>
              <a:gd name="connsiteX5" fmla="*/ 3080551 w 3080551"/>
              <a:gd name="connsiteY5" fmla="*/ 2325951 h 2335494"/>
              <a:gd name="connsiteX0" fmla="*/ 0 w 3080551"/>
              <a:gd name="connsiteY0" fmla="*/ 18896 h 2186606"/>
              <a:gd name="connsiteX1" fmla="*/ 674703 w 3080551"/>
              <a:gd name="connsiteY1" fmla="*/ 1141 h 2186606"/>
              <a:gd name="connsiteX2" fmla="*/ 905523 w 3080551"/>
              <a:gd name="connsiteY2" fmla="*/ 298741 h 2186606"/>
              <a:gd name="connsiteX3" fmla="*/ 1953087 w 3080551"/>
              <a:gd name="connsiteY3" fmla="*/ 1909840 h 2186606"/>
              <a:gd name="connsiteX4" fmla="*/ 3080551 w 3080551"/>
              <a:gd name="connsiteY4" fmla="*/ 2185047 h 2186606"/>
              <a:gd name="connsiteX5" fmla="*/ 3080551 w 3080551"/>
              <a:gd name="connsiteY5" fmla="*/ 2185047 h 2186606"/>
              <a:gd name="connsiteX0" fmla="*/ 0 w 3080551"/>
              <a:gd name="connsiteY0" fmla="*/ 17901 h 2184837"/>
              <a:gd name="connsiteX1" fmla="*/ 674703 w 3080551"/>
              <a:gd name="connsiteY1" fmla="*/ 146 h 2184837"/>
              <a:gd name="connsiteX2" fmla="*/ 1139106 w 3080551"/>
              <a:gd name="connsiteY2" fmla="*/ 354977 h 2184837"/>
              <a:gd name="connsiteX3" fmla="*/ 1953087 w 3080551"/>
              <a:gd name="connsiteY3" fmla="*/ 1908845 h 2184837"/>
              <a:gd name="connsiteX4" fmla="*/ 3080551 w 3080551"/>
              <a:gd name="connsiteY4" fmla="*/ 2184052 h 2184837"/>
              <a:gd name="connsiteX5" fmla="*/ 3080551 w 3080551"/>
              <a:gd name="connsiteY5" fmla="*/ 2184052 h 218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551" h="2184837">
                <a:moveTo>
                  <a:pt x="0" y="17901"/>
                </a:moveTo>
                <a:lnTo>
                  <a:pt x="674703" y="146"/>
                </a:lnTo>
                <a:cubicBezTo>
                  <a:pt x="825623" y="-2813"/>
                  <a:pt x="926042" y="36860"/>
                  <a:pt x="1139106" y="354977"/>
                </a:cubicBezTo>
                <a:cubicBezTo>
                  <a:pt x="1352170" y="673094"/>
                  <a:pt x="1629513" y="1603999"/>
                  <a:pt x="1953087" y="1908845"/>
                </a:cubicBezTo>
                <a:cubicBezTo>
                  <a:pt x="2276661" y="2213691"/>
                  <a:pt x="3080551" y="2184052"/>
                  <a:pt x="3080551" y="2184052"/>
                </a:cubicBezTo>
                <a:lnTo>
                  <a:pt x="3080551" y="2184052"/>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AT"/>
          </a:p>
        </p:txBody>
      </p:sp>
      <p:sp>
        <p:nvSpPr>
          <p:cNvPr id="16" name="TextBox 15">
            <a:extLst>
              <a:ext uri="{FF2B5EF4-FFF2-40B4-BE49-F238E27FC236}">
                <a16:creationId xmlns:a16="http://schemas.microsoft.com/office/drawing/2014/main" id="{64D3A6A7-11A8-49F8-A939-2D1AA396368F}"/>
              </a:ext>
            </a:extLst>
          </p:cNvPr>
          <p:cNvSpPr txBox="1"/>
          <p:nvPr/>
        </p:nvSpPr>
        <p:spPr>
          <a:xfrm>
            <a:off x="10035968" y="5015713"/>
            <a:ext cx="2063018" cy="646331"/>
          </a:xfrm>
          <a:prstGeom prst="rect">
            <a:avLst/>
          </a:prstGeom>
          <a:noFill/>
        </p:spPr>
        <p:txBody>
          <a:bodyPr wrap="square" rtlCol="0">
            <a:spAutoFit/>
          </a:bodyPr>
          <a:lstStyle/>
          <a:p>
            <a:r>
              <a:rPr lang="en-US"/>
              <a:t>Pathway with </a:t>
            </a:r>
            <a:br>
              <a:rPr lang="en-US"/>
            </a:br>
            <a:r>
              <a:rPr lang="en-US"/>
              <a:t>carbon budget</a:t>
            </a:r>
            <a:endParaRPr lang="en-AT"/>
          </a:p>
        </p:txBody>
      </p:sp>
      <p:sp>
        <p:nvSpPr>
          <p:cNvPr id="15" name="Slide Number Placeholder 1">
            <a:extLst>
              <a:ext uri="{FF2B5EF4-FFF2-40B4-BE49-F238E27FC236}">
                <a16:creationId xmlns:a16="http://schemas.microsoft.com/office/drawing/2014/main" id="{1798F2BF-D07D-4506-901F-7A05CE81AF10}"/>
              </a:ext>
            </a:extLst>
          </p:cNvPr>
          <p:cNvSpPr txBox="1">
            <a:spLocks/>
          </p:cNvSpPr>
          <p:nvPr/>
        </p:nvSpPr>
        <p:spPr>
          <a:xfrm>
            <a:off x="362713" y="6548479"/>
            <a:ext cx="807720" cy="230400"/>
          </a:xfrm>
          <a:prstGeom prst="rect">
            <a:avLst/>
          </a:prstGeom>
        </p:spPr>
        <p:txBody>
          <a:bodyPr vert="horz" lIns="91440" tIns="45720" rIns="91440" bIns="45720" rtlCol="0">
            <a:normAutofit fontScale="325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838B0777-827F-8D42-90B1-61394C340E65}" type="slidenum">
              <a:rPr lang="en-GB" smtClean="0">
                <a:solidFill>
                  <a:schemeClr val="bg1"/>
                </a:solidFill>
              </a:rPr>
              <a:pPr marL="0" indent="0">
                <a:buNone/>
              </a:pPr>
              <a:t>3</a:t>
            </a:fld>
            <a:endParaRPr lang="en-GB">
              <a:solidFill>
                <a:schemeClr val="bg1"/>
              </a:solidFill>
            </a:endParaRPr>
          </a:p>
        </p:txBody>
      </p:sp>
    </p:spTree>
    <p:extLst>
      <p:ext uri="{BB962C8B-B14F-4D97-AF65-F5344CB8AC3E}">
        <p14:creationId xmlns:p14="http://schemas.microsoft.com/office/powerpoint/2010/main" val="41172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3.7037E-7 L -0.19596 -0.00069 " pathEditMode="relative" rAng="0" ptsTypes="AA">
                                      <p:cBhvr>
                                        <p:cTn id="6" dur="2000" fill="hold"/>
                                        <p:tgtEl>
                                          <p:spTgt spid="10"/>
                                        </p:tgtEl>
                                        <p:attrNameLst>
                                          <p:attrName>ppt_x</p:attrName>
                                          <p:attrName>ppt_y</p:attrName>
                                        </p:attrNameLst>
                                      </p:cBhvr>
                                      <p:rCtr x="-9805" y="-46"/>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3000"/>
                            </p:stCondLst>
                            <p:childTnLst>
                              <p:par>
                                <p:cTn id="12" presetID="22" presetClass="entr" presetSubtype="1" fill="hold" nodeType="after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5500"/>
                            </p:stCondLst>
                            <p:childTnLst>
                              <p:par>
                                <p:cTn id="16" presetID="2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FFCF58-9CF2-46D0-AB41-C0FE9C7C080A}"/>
              </a:ext>
            </a:extLst>
          </p:cNvPr>
          <p:cNvSpPr>
            <a:spLocks noGrp="1"/>
          </p:cNvSpPr>
          <p:nvPr>
            <p:ph type="body" sz="quarter" idx="14"/>
          </p:nvPr>
        </p:nvSpPr>
        <p:spPr/>
        <p:txBody>
          <a:bodyPr>
            <a:normAutofit/>
          </a:bodyPr>
          <a:lstStyle/>
          <a:p>
            <a:pPr marL="0" indent="0">
              <a:buNone/>
            </a:pPr>
            <a:r>
              <a:rPr lang="en-US" sz="2000"/>
              <a:t>Integrated assessment framework</a:t>
            </a:r>
            <a:endParaRPr lang="en-AT" sz="2000"/>
          </a:p>
        </p:txBody>
      </p:sp>
      <p:sp>
        <p:nvSpPr>
          <p:cNvPr id="3" name="Title 2">
            <a:extLst>
              <a:ext uri="{FF2B5EF4-FFF2-40B4-BE49-F238E27FC236}">
                <a16:creationId xmlns:a16="http://schemas.microsoft.com/office/drawing/2014/main" id="{501BC746-BE5A-418A-A4A2-3802C5DA289B}"/>
              </a:ext>
            </a:extLst>
          </p:cNvPr>
          <p:cNvSpPr>
            <a:spLocks noGrp="1"/>
          </p:cNvSpPr>
          <p:nvPr>
            <p:ph type="title"/>
          </p:nvPr>
        </p:nvSpPr>
        <p:spPr/>
        <p:txBody>
          <a:bodyPr/>
          <a:lstStyle/>
          <a:p>
            <a:r>
              <a:rPr lang="en-US"/>
              <a:t>Modelling climate mitigation</a:t>
            </a:r>
            <a:endParaRPr lang="en-AT"/>
          </a:p>
        </p:txBody>
      </p:sp>
      <p:sp>
        <p:nvSpPr>
          <p:cNvPr id="13" name="Footer Placeholder 8">
            <a:extLst>
              <a:ext uri="{FF2B5EF4-FFF2-40B4-BE49-F238E27FC236}">
                <a16:creationId xmlns:a16="http://schemas.microsoft.com/office/drawing/2014/main" id="{58973D37-FD56-4EF0-B601-A35D7B5FA0E6}"/>
              </a:ext>
            </a:extLst>
          </p:cNvPr>
          <p:cNvSpPr txBox="1">
            <a:spLocks/>
          </p:cNvSpPr>
          <p:nvPr/>
        </p:nvSpPr>
        <p:spPr>
          <a:xfrm>
            <a:off x="2712485" y="6514242"/>
            <a:ext cx="9296375" cy="246221"/>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fr-FR" b="0" i="1"/>
              <a:t>Krey, V., et al. "</a:t>
            </a:r>
            <a:r>
              <a:rPr lang="fr-FR" b="0" i="1" err="1"/>
              <a:t>MESSAGEix</a:t>
            </a:r>
            <a:r>
              <a:rPr lang="fr-FR" b="0" i="1"/>
              <a:t>-GLOBIOM Documentation-2020 release." (2020).</a:t>
            </a:r>
            <a:endParaRPr lang="en-AT" b="0" i="1"/>
          </a:p>
        </p:txBody>
      </p:sp>
      <p:sp>
        <p:nvSpPr>
          <p:cNvPr id="9" name="Content Placeholder 3">
            <a:extLst>
              <a:ext uri="{FF2B5EF4-FFF2-40B4-BE49-F238E27FC236}">
                <a16:creationId xmlns:a16="http://schemas.microsoft.com/office/drawing/2014/main" id="{7B425FB7-4957-41A1-8849-1B2434AB54EF}"/>
              </a:ext>
            </a:extLst>
          </p:cNvPr>
          <p:cNvSpPr>
            <a:spLocks noGrp="1"/>
          </p:cNvSpPr>
          <p:nvPr>
            <p:ph sz="quarter" idx="18"/>
          </p:nvPr>
        </p:nvSpPr>
        <p:spPr>
          <a:xfrm>
            <a:off x="361949" y="1439013"/>
            <a:ext cx="6846925" cy="4712406"/>
          </a:xfrm>
        </p:spPr>
        <p:txBody>
          <a:bodyPr>
            <a:normAutofit/>
          </a:bodyPr>
          <a:lstStyle/>
          <a:p>
            <a:pPr marL="0" indent="0">
              <a:buNone/>
            </a:pPr>
            <a:r>
              <a:rPr lang="en-US" sz="2800" err="1"/>
              <a:t>MESSAGEix</a:t>
            </a:r>
            <a:r>
              <a:rPr lang="en-US" sz="2800"/>
              <a:t>-GLOBIOM</a:t>
            </a:r>
          </a:p>
          <a:p>
            <a:pPr lvl="1"/>
            <a:r>
              <a:rPr lang="en-US" sz="2800"/>
              <a:t>Comprehensive integrated framework</a:t>
            </a:r>
          </a:p>
          <a:p>
            <a:pPr lvl="2"/>
            <a:r>
              <a:rPr lang="en-US" sz="2800"/>
              <a:t>Couples all important aspects (energy, economy, land-use, etc.)</a:t>
            </a:r>
          </a:p>
          <a:p>
            <a:pPr lvl="1"/>
            <a:r>
              <a:rPr lang="en-US" sz="2800"/>
              <a:t>Internally consistent scenarios.</a:t>
            </a:r>
          </a:p>
          <a:p>
            <a:pPr lvl="1"/>
            <a:r>
              <a:rPr lang="en-US" sz="2800"/>
              <a:t>Regional differentiation</a:t>
            </a:r>
          </a:p>
          <a:p>
            <a:pPr lvl="1"/>
            <a:r>
              <a:rPr lang="en-US" sz="2800"/>
              <a:t>Energy and economy focus for this work</a:t>
            </a:r>
            <a:endParaRPr lang="en-AT" sz="2800"/>
          </a:p>
        </p:txBody>
      </p:sp>
      <p:sp>
        <p:nvSpPr>
          <p:cNvPr id="6" name="Slide Number Placeholder 1">
            <a:extLst>
              <a:ext uri="{FF2B5EF4-FFF2-40B4-BE49-F238E27FC236}">
                <a16:creationId xmlns:a16="http://schemas.microsoft.com/office/drawing/2014/main" id="{FB475C61-4711-4DC5-970A-E48145FFC308}"/>
              </a:ext>
            </a:extLst>
          </p:cNvPr>
          <p:cNvSpPr>
            <a:spLocks noGrp="1"/>
          </p:cNvSpPr>
          <p:nvPr>
            <p:ph type="sldNum" sz="quarter" idx="17"/>
          </p:nvPr>
        </p:nvSpPr>
        <p:spPr>
          <a:xfrm>
            <a:off x="362713" y="6548479"/>
            <a:ext cx="807720" cy="230400"/>
          </a:xfrm>
        </p:spPr>
        <p:txBody>
          <a:bodyPr/>
          <a:lstStyle/>
          <a:p>
            <a:fld id="{838B0777-827F-8D42-90B1-61394C340E65}" type="slidenum">
              <a:rPr lang="en-GB" noProof="0" smtClean="0"/>
              <a:pPr/>
              <a:t>4</a:t>
            </a:fld>
            <a:endParaRPr lang="en-GB" noProof="0"/>
          </a:p>
        </p:txBody>
      </p:sp>
    </p:spTree>
    <p:extLst>
      <p:ext uri="{BB962C8B-B14F-4D97-AF65-F5344CB8AC3E}">
        <p14:creationId xmlns:p14="http://schemas.microsoft.com/office/powerpoint/2010/main" val="3010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FA5A6D-76D6-4B1B-A09F-CCC24562944D}"/>
              </a:ext>
            </a:extLst>
          </p:cNvPr>
          <p:cNvSpPr>
            <a:spLocks noGrp="1"/>
          </p:cNvSpPr>
          <p:nvPr>
            <p:ph type="sldNum" sz="quarter" idx="16"/>
          </p:nvPr>
        </p:nvSpPr>
        <p:spPr/>
        <p:txBody>
          <a:bodyPr anchor="ctr">
            <a:normAutofit/>
          </a:bodyPr>
          <a:lstStyle/>
          <a:p>
            <a:pPr>
              <a:lnSpc>
                <a:spcPct val="90000"/>
              </a:lnSpc>
              <a:spcAft>
                <a:spcPts val="600"/>
              </a:spcAft>
            </a:pPr>
            <a:fld id="{838B0777-827F-8D42-90B1-61394C340E65}" type="slidenum">
              <a:rPr lang="en-GB" sz="1100" noProof="0" smtClean="0"/>
              <a:pPr>
                <a:lnSpc>
                  <a:spcPct val="90000"/>
                </a:lnSpc>
                <a:spcAft>
                  <a:spcPts val="600"/>
                </a:spcAft>
              </a:pPr>
              <a:t>5</a:t>
            </a:fld>
            <a:endParaRPr lang="en-GB" sz="1100" noProof="0"/>
          </a:p>
        </p:txBody>
      </p:sp>
      <p:sp>
        <p:nvSpPr>
          <p:cNvPr id="3" name="Title 2">
            <a:extLst>
              <a:ext uri="{FF2B5EF4-FFF2-40B4-BE49-F238E27FC236}">
                <a16:creationId xmlns:a16="http://schemas.microsoft.com/office/drawing/2014/main" id="{AD7B8D10-5493-40A4-B01F-A7D1124633E3}"/>
              </a:ext>
            </a:extLst>
          </p:cNvPr>
          <p:cNvSpPr>
            <a:spLocks noGrp="1"/>
          </p:cNvSpPr>
          <p:nvPr>
            <p:ph type="title"/>
          </p:nvPr>
        </p:nvSpPr>
        <p:spPr/>
        <p:txBody>
          <a:bodyPr anchor="ctr">
            <a:normAutofit/>
          </a:bodyPr>
          <a:lstStyle/>
          <a:p>
            <a:r>
              <a:rPr lang="en-GB" sz="3700"/>
              <a:t>Research question and Importance</a:t>
            </a:r>
            <a:endParaRPr lang="en-AT" sz="3700"/>
          </a:p>
        </p:txBody>
      </p:sp>
      <p:graphicFrame>
        <p:nvGraphicFramePr>
          <p:cNvPr id="6" name="Content Placeholder 3">
            <a:extLst>
              <a:ext uri="{FF2B5EF4-FFF2-40B4-BE49-F238E27FC236}">
                <a16:creationId xmlns:a16="http://schemas.microsoft.com/office/drawing/2014/main" id="{1E0E875C-0F2E-4A89-947B-E30E9BE0B3C2}"/>
              </a:ext>
            </a:extLst>
          </p:cNvPr>
          <p:cNvGraphicFramePr>
            <a:graphicFrameLocks noGrp="1"/>
          </p:cNvGraphicFramePr>
          <p:nvPr>
            <p:ph sz="quarter" idx="17"/>
            <p:extLst>
              <p:ext uri="{D42A27DB-BD31-4B8C-83A1-F6EECF244321}">
                <p14:modId xmlns:p14="http://schemas.microsoft.com/office/powerpoint/2010/main" val="581744342"/>
              </p:ext>
            </p:extLst>
          </p:nvPr>
        </p:nvGraphicFramePr>
        <p:xfrm>
          <a:off x="361950" y="1270001"/>
          <a:ext cx="11496675" cy="279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42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5E51B6F-B4DF-4DAC-8344-C08ABC926889}"/>
              </a:ext>
            </a:extLst>
          </p:cNvPr>
          <p:cNvSpPr>
            <a:spLocks noGrp="1"/>
          </p:cNvSpPr>
          <p:nvPr>
            <p:ph type="body" sz="quarter" idx="14"/>
          </p:nvPr>
        </p:nvSpPr>
        <p:spPr/>
        <p:txBody>
          <a:bodyPr anchor="t">
            <a:normAutofit/>
          </a:bodyPr>
          <a:lstStyle/>
          <a:p>
            <a:pPr marL="0" indent="0">
              <a:buNone/>
            </a:pPr>
            <a:r>
              <a:rPr lang="en-US"/>
              <a:t>Need for </a:t>
            </a:r>
            <a:r>
              <a:rPr lang="en-US" b="1"/>
              <a:t>demand-side mitigation modelling</a:t>
            </a:r>
          </a:p>
        </p:txBody>
      </p:sp>
      <p:sp>
        <p:nvSpPr>
          <p:cNvPr id="2" name="Slide Number Placeholder 1">
            <a:extLst>
              <a:ext uri="{FF2B5EF4-FFF2-40B4-BE49-F238E27FC236}">
                <a16:creationId xmlns:a16="http://schemas.microsoft.com/office/drawing/2014/main" id="{DFFA5A6D-76D6-4B1B-A09F-CCC24562944D}"/>
              </a:ext>
            </a:extLst>
          </p:cNvPr>
          <p:cNvSpPr>
            <a:spLocks noGrp="1"/>
          </p:cNvSpPr>
          <p:nvPr>
            <p:ph type="sldNum" sz="quarter" idx="17"/>
          </p:nvPr>
        </p:nvSpPr>
        <p:spPr/>
        <p:txBody>
          <a:bodyPr anchor="ctr">
            <a:normAutofit/>
          </a:bodyPr>
          <a:lstStyle/>
          <a:p>
            <a:pPr>
              <a:lnSpc>
                <a:spcPct val="90000"/>
              </a:lnSpc>
              <a:spcAft>
                <a:spcPts val="600"/>
              </a:spcAft>
            </a:pPr>
            <a:fld id="{838B0777-827F-8D42-90B1-61394C340E65}" type="slidenum">
              <a:rPr lang="en-GB" sz="1100" noProof="0" smtClean="0"/>
              <a:pPr>
                <a:lnSpc>
                  <a:spcPct val="90000"/>
                </a:lnSpc>
                <a:spcAft>
                  <a:spcPts val="600"/>
                </a:spcAft>
              </a:pPr>
              <a:t>6</a:t>
            </a:fld>
            <a:endParaRPr lang="en-GB" sz="1100" noProof="0"/>
          </a:p>
        </p:txBody>
      </p:sp>
      <p:sp>
        <p:nvSpPr>
          <p:cNvPr id="3" name="Title 2">
            <a:extLst>
              <a:ext uri="{FF2B5EF4-FFF2-40B4-BE49-F238E27FC236}">
                <a16:creationId xmlns:a16="http://schemas.microsoft.com/office/drawing/2014/main" id="{AD7B8D10-5493-40A4-B01F-A7D1124633E3}"/>
              </a:ext>
            </a:extLst>
          </p:cNvPr>
          <p:cNvSpPr>
            <a:spLocks noGrp="1"/>
          </p:cNvSpPr>
          <p:nvPr>
            <p:ph type="title"/>
          </p:nvPr>
        </p:nvSpPr>
        <p:spPr/>
        <p:txBody>
          <a:bodyPr anchor="ctr">
            <a:normAutofit/>
          </a:bodyPr>
          <a:lstStyle/>
          <a:p>
            <a:r>
              <a:rPr lang="en-GB"/>
              <a:t>Research question and Importance</a:t>
            </a:r>
            <a:endParaRPr lang="en-AT"/>
          </a:p>
        </p:txBody>
      </p:sp>
      <p:graphicFrame>
        <p:nvGraphicFramePr>
          <p:cNvPr id="6" name="Content Placeholder 3">
            <a:extLst>
              <a:ext uri="{FF2B5EF4-FFF2-40B4-BE49-F238E27FC236}">
                <a16:creationId xmlns:a16="http://schemas.microsoft.com/office/drawing/2014/main" id="{9AF00C82-6032-4CE2-A3C7-B7C1ABFF61E6}"/>
              </a:ext>
            </a:extLst>
          </p:cNvPr>
          <p:cNvGraphicFramePr>
            <a:graphicFrameLocks noGrp="1"/>
          </p:cNvGraphicFramePr>
          <p:nvPr>
            <p:ph sz="quarter" idx="18"/>
            <p:extLst>
              <p:ext uri="{D42A27DB-BD31-4B8C-83A1-F6EECF244321}">
                <p14:modId xmlns:p14="http://schemas.microsoft.com/office/powerpoint/2010/main" val="3748811948"/>
              </p:ext>
            </p:extLst>
          </p:nvPr>
        </p:nvGraphicFramePr>
        <p:xfrm>
          <a:off x="361950" y="1978025"/>
          <a:ext cx="11496675" cy="417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16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7</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Methods overview</a:t>
            </a:r>
            <a:endParaRPr lang="en-AT"/>
          </a:p>
        </p:txBody>
      </p:sp>
      <p:sp>
        <p:nvSpPr>
          <p:cNvPr id="4" name="Content Placeholder 3">
            <a:extLst>
              <a:ext uri="{FF2B5EF4-FFF2-40B4-BE49-F238E27FC236}">
                <a16:creationId xmlns:a16="http://schemas.microsoft.com/office/drawing/2014/main" id="{EBFAA0B8-D4D6-4EF0-97C0-846C3BDD29EC}"/>
              </a:ext>
            </a:extLst>
          </p:cNvPr>
          <p:cNvSpPr>
            <a:spLocks noGrp="1"/>
          </p:cNvSpPr>
          <p:nvPr>
            <p:ph sz="quarter" idx="17"/>
          </p:nvPr>
        </p:nvSpPr>
        <p:spPr>
          <a:xfrm>
            <a:off x="362713" y="916848"/>
            <a:ext cx="9598033" cy="612000"/>
          </a:xfrm>
        </p:spPr>
        <p:txBody>
          <a:bodyPr>
            <a:normAutofit/>
          </a:bodyPr>
          <a:lstStyle/>
          <a:p>
            <a:pPr marL="0" indent="0">
              <a:buNone/>
            </a:pPr>
            <a:r>
              <a:rPr lang="en-US" sz="2400"/>
              <a:t>Steps for assessing COVID-19 related changes in the energy system</a:t>
            </a:r>
            <a:endParaRPr lang="en-AT"/>
          </a:p>
        </p:txBody>
      </p:sp>
      <p:sp>
        <p:nvSpPr>
          <p:cNvPr id="5" name="Content Placeholder 4">
            <a:extLst>
              <a:ext uri="{FF2B5EF4-FFF2-40B4-BE49-F238E27FC236}">
                <a16:creationId xmlns:a16="http://schemas.microsoft.com/office/drawing/2014/main" id="{CBFD799E-B34F-44B7-AB54-43B847E130F6}"/>
              </a:ext>
            </a:extLst>
          </p:cNvPr>
          <p:cNvSpPr>
            <a:spLocks noGrp="1"/>
          </p:cNvSpPr>
          <p:nvPr>
            <p:ph sz="quarter" idx="18"/>
          </p:nvPr>
        </p:nvSpPr>
        <p:spPr>
          <a:xfrm>
            <a:off x="362714" y="1636274"/>
            <a:ext cx="4662047" cy="1612953"/>
          </a:xfrm>
        </p:spPr>
        <p:txBody>
          <a:bodyPr>
            <a:normAutofit/>
          </a:bodyPr>
          <a:lstStyle/>
          <a:p>
            <a:pPr marL="0" indent="0">
              <a:buNone/>
            </a:pPr>
            <a:r>
              <a:rPr lang="en-US" sz="2400" b="1">
                <a:solidFill>
                  <a:schemeClr val="tx1"/>
                </a:solidFill>
              </a:rPr>
              <a:t>1.</a:t>
            </a:r>
            <a:r>
              <a:rPr lang="en-US" sz="2400">
                <a:solidFill>
                  <a:schemeClr val="tx1"/>
                </a:solidFill>
              </a:rPr>
              <a:t> Qualitative bottom-up assessment of activity levels during pandemic</a:t>
            </a:r>
          </a:p>
        </p:txBody>
      </p:sp>
      <p:sp>
        <p:nvSpPr>
          <p:cNvPr id="6" name="Content Placeholder 4">
            <a:extLst>
              <a:ext uri="{FF2B5EF4-FFF2-40B4-BE49-F238E27FC236}">
                <a16:creationId xmlns:a16="http://schemas.microsoft.com/office/drawing/2014/main" id="{635C80FF-989A-4561-89AB-37A38E0E5A16}"/>
              </a:ext>
            </a:extLst>
          </p:cNvPr>
          <p:cNvSpPr txBox="1">
            <a:spLocks/>
          </p:cNvSpPr>
          <p:nvPr/>
        </p:nvSpPr>
        <p:spPr>
          <a:xfrm>
            <a:off x="362714" y="2833562"/>
            <a:ext cx="4662047" cy="119378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2">
                    <a:lumMod val="90000"/>
                  </a:schemeClr>
                </a:solidFill>
              </a:rPr>
              <a:t>2. </a:t>
            </a:r>
            <a:r>
              <a:rPr lang="en-US" sz="2400">
                <a:solidFill>
                  <a:schemeClr val="bg2">
                    <a:lumMod val="90000"/>
                  </a:schemeClr>
                </a:solidFill>
              </a:rPr>
              <a:t>Illustrative recovery scenarios of varying persistence of activity changes</a:t>
            </a:r>
          </a:p>
        </p:txBody>
      </p:sp>
      <p:sp>
        <p:nvSpPr>
          <p:cNvPr id="7" name="Content Placeholder 4">
            <a:extLst>
              <a:ext uri="{FF2B5EF4-FFF2-40B4-BE49-F238E27FC236}">
                <a16:creationId xmlns:a16="http://schemas.microsoft.com/office/drawing/2014/main" id="{57A339BF-4DC2-4872-A0A4-83923E5F8508}"/>
              </a:ext>
            </a:extLst>
          </p:cNvPr>
          <p:cNvSpPr txBox="1">
            <a:spLocks/>
          </p:cNvSpPr>
          <p:nvPr/>
        </p:nvSpPr>
        <p:spPr>
          <a:xfrm>
            <a:off x="362714" y="3987016"/>
            <a:ext cx="4662047" cy="1398409"/>
          </a:xfrm>
          <a:prstGeom prst="rect">
            <a:avLst/>
          </a:prstGeom>
        </p:spPr>
        <p:txBody>
          <a:bodyPr vert="horz" lIns="91440" tIns="45720" rIns="91440" bIns="45720" rtlCol="0">
            <a:no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2">
                    <a:lumMod val="90000"/>
                  </a:schemeClr>
                </a:solidFill>
              </a:rPr>
              <a:t>3. </a:t>
            </a:r>
            <a:r>
              <a:rPr lang="en-US" sz="2400">
                <a:solidFill>
                  <a:schemeClr val="bg2">
                    <a:lumMod val="90000"/>
                  </a:schemeClr>
                </a:solidFill>
              </a:rPr>
              <a:t>Energy demand pathways and GDP sensitivity analysis </a:t>
            </a:r>
            <a:br>
              <a:rPr lang="en-US" sz="2400">
                <a:solidFill>
                  <a:schemeClr val="bg2">
                    <a:lumMod val="90000"/>
                  </a:schemeClr>
                </a:solidFill>
              </a:rPr>
            </a:br>
            <a:r>
              <a:rPr lang="en-US" sz="2400">
                <a:solidFill>
                  <a:schemeClr val="bg2">
                    <a:lumMod val="90000"/>
                  </a:schemeClr>
                </a:solidFill>
              </a:rPr>
              <a:t>(annual timesteps until 2025)</a:t>
            </a:r>
          </a:p>
        </p:txBody>
      </p:sp>
      <p:sp>
        <p:nvSpPr>
          <p:cNvPr id="8" name="Content Placeholder 4">
            <a:extLst>
              <a:ext uri="{FF2B5EF4-FFF2-40B4-BE49-F238E27FC236}">
                <a16:creationId xmlns:a16="http://schemas.microsoft.com/office/drawing/2014/main" id="{E6487881-2C9C-49A8-81F1-76120D1864F4}"/>
              </a:ext>
            </a:extLst>
          </p:cNvPr>
          <p:cNvSpPr txBox="1">
            <a:spLocks/>
          </p:cNvSpPr>
          <p:nvPr/>
        </p:nvSpPr>
        <p:spPr>
          <a:xfrm>
            <a:off x="362714" y="5286618"/>
            <a:ext cx="4662047" cy="119378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3"/>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2">
                    <a:lumMod val="90000"/>
                  </a:schemeClr>
                </a:solidFill>
              </a:rPr>
              <a:t>4. </a:t>
            </a:r>
            <a:r>
              <a:rPr lang="en-US" sz="2400">
                <a:solidFill>
                  <a:schemeClr val="bg2">
                    <a:lumMod val="90000"/>
                  </a:schemeClr>
                </a:solidFill>
              </a:rPr>
              <a:t>Perform climate mitigation simulations</a:t>
            </a:r>
          </a:p>
          <a:p>
            <a:endParaRPr lang="en-US" sz="2400">
              <a:solidFill>
                <a:schemeClr val="bg2">
                  <a:lumMod val="90000"/>
                </a:schemeClr>
              </a:solidFill>
            </a:endParaRPr>
          </a:p>
        </p:txBody>
      </p:sp>
      <p:sp>
        <p:nvSpPr>
          <p:cNvPr id="10" name="TextBox 9">
            <a:extLst>
              <a:ext uri="{FF2B5EF4-FFF2-40B4-BE49-F238E27FC236}">
                <a16:creationId xmlns:a16="http://schemas.microsoft.com/office/drawing/2014/main" id="{1E3BEFFE-49BB-4231-80C6-CC2EDF27CAB5}"/>
              </a:ext>
            </a:extLst>
          </p:cNvPr>
          <p:cNvSpPr txBox="1"/>
          <p:nvPr/>
        </p:nvSpPr>
        <p:spPr>
          <a:xfrm>
            <a:off x="6548061" y="3215472"/>
            <a:ext cx="4977196" cy="923330"/>
          </a:xfrm>
          <a:prstGeom prst="rect">
            <a:avLst/>
          </a:prstGeom>
          <a:noFill/>
          <a:ln>
            <a:noFill/>
          </a:ln>
        </p:spPr>
        <p:txBody>
          <a:bodyPr wrap="square" rtlCol="0">
            <a:spAutoFit/>
          </a:bodyPr>
          <a:lstStyle/>
          <a:p>
            <a:pPr algn="just"/>
            <a:r>
              <a:rPr lang="en-US" b="1"/>
              <a:t>Data collection</a:t>
            </a:r>
            <a:r>
              <a:rPr lang="en-US"/>
              <a:t> and </a:t>
            </a:r>
            <a:r>
              <a:rPr lang="en-US" b="1"/>
              <a:t>literature assessment</a:t>
            </a:r>
            <a:r>
              <a:rPr lang="en-US"/>
              <a:t> on a sub-sectoral level. Focus on </a:t>
            </a:r>
            <a:r>
              <a:rPr lang="en-US" b="1"/>
              <a:t>activity</a:t>
            </a:r>
            <a:r>
              <a:rPr lang="en-US"/>
              <a:t> and </a:t>
            </a:r>
            <a:r>
              <a:rPr lang="en-US" b="1"/>
              <a:t>structural changes</a:t>
            </a:r>
            <a:endParaRPr lang="en-AT" b="1"/>
          </a:p>
        </p:txBody>
      </p:sp>
      <p:pic>
        <p:nvPicPr>
          <p:cNvPr id="12" name="Picture 11" descr="Shape&#10;&#10;Description automatically generated with low confidence">
            <a:extLst>
              <a:ext uri="{FF2B5EF4-FFF2-40B4-BE49-F238E27FC236}">
                <a16:creationId xmlns:a16="http://schemas.microsoft.com/office/drawing/2014/main" id="{F4F86409-F9DF-494E-81D6-C6C9320A6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868" y="1912679"/>
            <a:ext cx="966024" cy="966024"/>
          </a:xfrm>
          <a:prstGeom prst="rect">
            <a:avLst/>
          </a:prstGeom>
        </p:spPr>
      </p:pic>
      <p:pic>
        <p:nvPicPr>
          <p:cNvPr id="16" name="Picture 15">
            <a:extLst>
              <a:ext uri="{FF2B5EF4-FFF2-40B4-BE49-F238E27FC236}">
                <a16:creationId xmlns:a16="http://schemas.microsoft.com/office/drawing/2014/main" id="{354D1839-66E5-4ABC-B57A-D5C54D553AE1}"/>
              </a:ext>
            </a:extLst>
          </p:cNvPr>
          <p:cNvPicPr>
            <a:picLocks noChangeAspect="1"/>
          </p:cNvPicPr>
          <p:nvPr/>
        </p:nvPicPr>
        <p:blipFill>
          <a:blip r:embed="rId5"/>
          <a:stretch>
            <a:fillRect/>
          </a:stretch>
        </p:blipFill>
        <p:spPr>
          <a:xfrm>
            <a:off x="9247923" y="2069745"/>
            <a:ext cx="1142260" cy="824966"/>
          </a:xfrm>
          <a:prstGeom prst="rect">
            <a:avLst/>
          </a:prstGeom>
        </p:spPr>
      </p:pic>
      <p:pic>
        <p:nvPicPr>
          <p:cNvPr id="18" name="Picture 17">
            <a:extLst>
              <a:ext uri="{FF2B5EF4-FFF2-40B4-BE49-F238E27FC236}">
                <a16:creationId xmlns:a16="http://schemas.microsoft.com/office/drawing/2014/main" id="{94629F77-75ED-41BC-BFD3-26E5C7278CA2}"/>
              </a:ext>
            </a:extLst>
          </p:cNvPr>
          <p:cNvPicPr>
            <a:picLocks noChangeAspect="1"/>
          </p:cNvPicPr>
          <p:nvPr/>
        </p:nvPicPr>
        <p:blipFill>
          <a:blip r:embed="rId6"/>
          <a:stretch>
            <a:fillRect/>
          </a:stretch>
        </p:blipFill>
        <p:spPr>
          <a:xfrm>
            <a:off x="6798107" y="4513335"/>
            <a:ext cx="4727150" cy="852105"/>
          </a:xfrm>
          <a:prstGeom prst="rect">
            <a:avLst/>
          </a:prstGeom>
        </p:spPr>
      </p:pic>
    </p:spTree>
    <p:extLst>
      <p:ext uri="{BB962C8B-B14F-4D97-AF65-F5344CB8AC3E}">
        <p14:creationId xmlns:p14="http://schemas.microsoft.com/office/powerpoint/2010/main" val="26672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8</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Methods overview</a:t>
            </a:r>
            <a:endParaRPr lang="en-AT"/>
          </a:p>
        </p:txBody>
      </p:sp>
      <p:pic>
        <p:nvPicPr>
          <p:cNvPr id="14" name="Picture 13">
            <a:extLst>
              <a:ext uri="{FF2B5EF4-FFF2-40B4-BE49-F238E27FC236}">
                <a16:creationId xmlns:a16="http://schemas.microsoft.com/office/drawing/2014/main" id="{16690CCB-B5AB-4D32-9220-C360FD8A0EB9}"/>
              </a:ext>
            </a:extLst>
          </p:cNvPr>
          <p:cNvPicPr/>
          <p:nvPr/>
        </p:nvPicPr>
        <p:blipFill rotWithShape="1">
          <a:blip r:embed="rId2">
            <a:extLst>
              <a:ext uri="{28A0092B-C50C-407E-A947-70E740481C1C}">
                <a14:useLocalDpi xmlns:a14="http://schemas.microsoft.com/office/drawing/2010/main" val="0"/>
              </a:ext>
            </a:extLst>
          </a:blip>
          <a:srcRect r="23981"/>
          <a:stretch/>
        </p:blipFill>
        <p:spPr>
          <a:xfrm>
            <a:off x="2252347" y="2021742"/>
            <a:ext cx="7974728" cy="4687639"/>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04AD256C-2B93-4F5A-8FC0-F5591B8BC9D6}"/>
                  </a:ext>
                </a:extLst>
              </p14:cNvPr>
              <p14:cNvContentPartPr/>
              <p14:nvPr/>
            </p14:nvContentPartPr>
            <p14:xfrm>
              <a:off x="13286091" y="4670770"/>
              <a:ext cx="360" cy="360"/>
            </p14:xfrm>
          </p:contentPart>
        </mc:Choice>
        <mc:Fallback xmlns="">
          <p:pic>
            <p:nvPicPr>
              <p:cNvPr id="12" name="Ink 11">
                <a:extLst>
                  <a:ext uri="{FF2B5EF4-FFF2-40B4-BE49-F238E27FC236}">
                    <a16:creationId xmlns:a16="http://schemas.microsoft.com/office/drawing/2014/main" id="{04AD256C-2B93-4F5A-8FC0-F5591B8BC9D6}"/>
                  </a:ext>
                </a:extLst>
              </p:cNvPr>
              <p:cNvPicPr/>
              <p:nvPr/>
            </p:nvPicPr>
            <p:blipFill>
              <a:blip r:embed="rId4"/>
              <a:stretch>
                <a:fillRect/>
              </a:stretch>
            </p:blipFill>
            <p:spPr>
              <a:xfrm>
                <a:off x="13277091" y="4661770"/>
                <a:ext cx="18000" cy="18000"/>
              </a:xfrm>
              <a:prstGeom prst="rect">
                <a:avLst/>
              </a:prstGeom>
            </p:spPr>
          </p:pic>
        </mc:Fallback>
      </mc:AlternateContent>
      <p:sp>
        <p:nvSpPr>
          <p:cNvPr id="16" name="Content Placeholder 4">
            <a:extLst>
              <a:ext uri="{FF2B5EF4-FFF2-40B4-BE49-F238E27FC236}">
                <a16:creationId xmlns:a16="http://schemas.microsoft.com/office/drawing/2014/main" id="{804C21AE-B66F-4860-B45D-869AB9854064}"/>
              </a:ext>
            </a:extLst>
          </p:cNvPr>
          <p:cNvSpPr>
            <a:spLocks noGrp="1"/>
          </p:cNvSpPr>
          <p:nvPr>
            <p:ph sz="quarter" idx="18"/>
          </p:nvPr>
        </p:nvSpPr>
        <p:spPr>
          <a:xfrm>
            <a:off x="85603" y="1158543"/>
            <a:ext cx="2844028" cy="1012429"/>
          </a:xfrm>
        </p:spPr>
        <p:txBody>
          <a:bodyPr>
            <a:normAutofit/>
          </a:bodyPr>
          <a:lstStyle/>
          <a:p>
            <a:pPr marL="0" indent="0">
              <a:buNone/>
            </a:pPr>
            <a:r>
              <a:rPr lang="en-US" sz="1600" b="1">
                <a:solidFill>
                  <a:schemeClr val="bg2">
                    <a:lumMod val="90000"/>
                  </a:schemeClr>
                </a:solidFill>
              </a:rPr>
              <a:t>1.</a:t>
            </a:r>
            <a:r>
              <a:rPr lang="en-US" sz="1600">
                <a:solidFill>
                  <a:schemeClr val="bg2">
                    <a:lumMod val="90000"/>
                  </a:schemeClr>
                </a:solidFill>
              </a:rPr>
              <a:t> Qualitative bottom-up assessment of activity levels during pandemic</a:t>
            </a:r>
          </a:p>
        </p:txBody>
      </p:sp>
      <p:sp>
        <p:nvSpPr>
          <p:cNvPr id="17" name="Content Placeholder 4">
            <a:extLst>
              <a:ext uri="{FF2B5EF4-FFF2-40B4-BE49-F238E27FC236}">
                <a16:creationId xmlns:a16="http://schemas.microsoft.com/office/drawing/2014/main" id="{FF9208E7-F340-42E8-9984-4B618ADF63BE}"/>
              </a:ext>
            </a:extLst>
          </p:cNvPr>
          <p:cNvSpPr txBox="1">
            <a:spLocks/>
          </p:cNvSpPr>
          <p:nvPr/>
        </p:nvSpPr>
        <p:spPr>
          <a:xfrm>
            <a:off x="2919600" y="1158543"/>
            <a:ext cx="2939661" cy="749320"/>
          </a:xfrm>
          <a:prstGeom prst="rect">
            <a:avLst/>
          </a:prstGeom>
        </p:spPr>
        <p:txBody>
          <a:bodyPr vert="horz" lIns="91440" tIns="45720" rIns="91440" bIns="45720" rtlCol="0">
            <a:normAutofit fontScale="77500" lnSpcReduction="20000"/>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tx1"/>
                </a:solidFill>
              </a:rPr>
              <a:t>2. </a:t>
            </a:r>
            <a:r>
              <a:rPr lang="en-US" sz="2000">
                <a:solidFill>
                  <a:schemeClr val="tx1"/>
                </a:solidFill>
              </a:rPr>
              <a:t>Illustrative recovery scenarios of varying persistence of activity changes</a:t>
            </a:r>
          </a:p>
        </p:txBody>
      </p:sp>
      <p:sp>
        <p:nvSpPr>
          <p:cNvPr id="18" name="Content Placeholder 4">
            <a:extLst>
              <a:ext uri="{FF2B5EF4-FFF2-40B4-BE49-F238E27FC236}">
                <a16:creationId xmlns:a16="http://schemas.microsoft.com/office/drawing/2014/main" id="{0E2A0CB9-4E53-4D3C-A22F-C9A306F812E4}"/>
              </a:ext>
            </a:extLst>
          </p:cNvPr>
          <p:cNvSpPr txBox="1">
            <a:spLocks/>
          </p:cNvSpPr>
          <p:nvPr/>
        </p:nvSpPr>
        <p:spPr>
          <a:xfrm>
            <a:off x="5941753" y="1094321"/>
            <a:ext cx="2939661" cy="877763"/>
          </a:xfrm>
          <a:prstGeom prst="rect">
            <a:avLst/>
          </a:prstGeom>
        </p:spPr>
        <p:txBody>
          <a:bodyPr vert="horz" lIns="91440" tIns="45720" rIns="91440" bIns="45720" rtlCol="0">
            <a:no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2">
                    <a:lumMod val="90000"/>
                  </a:schemeClr>
                </a:solidFill>
              </a:rPr>
              <a:t>3. </a:t>
            </a:r>
            <a:r>
              <a:rPr lang="en-US" sz="1600">
                <a:solidFill>
                  <a:schemeClr val="bg2">
                    <a:lumMod val="90000"/>
                  </a:schemeClr>
                </a:solidFill>
              </a:rPr>
              <a:t>Energy demand pathways and GDP sensitivity analysis </a:t>
            </a:r>
            <a:br>
              <a:rPr lang="en-US" sz="1600">
                <a:solidFill>
                  <a:schemeClr val="bg2">
                    <a:lumMod val="90000"/>
                  </a:schemeClr>
                </a:solidFill>
              </a:rPr>
            </a:br>
            <a:r>
              <a:rPr lang="en-US" sz="1600">
                <a:solidFill>
                  <a:schemeClr val="bg2">
                    <a:lumMod val="90000"/>
                  </a:schemeClr>
                </a:solidFill>
              </a:rPr>
              <a:t>(annual timesteps until 2025)</a:t>
            </a:r>
          </a:p>
        </p:txBody>
      </p:sp>
      <p:sp>
        <p:nvSpPr>
          <p:cNvPr id="19" name="Content Placeholder 4">
            <a:extLst>
              <a:ext uri="{FF2B5EF4-FFF2-40B4-BE49-F238E27FC236}">
                <a16:creationId xmlns:a16="http://schemas.microsoft.com/office/drawing/2014/main" id="{105380BF-D015-4FCD-8D4F-11894AA4779A}"/>
              </a:ext>
            </a:extLst>
          </p:cNvPr>
          <p:cNvSpPr txBox="1">
            <a:spLocks/>
          </p:cNvSpPr>
          <p:nvPr/>
        </p:nvSpPr>
        <p:spPr>
          <a:xfrm>
            <a:off x="8881414" y="1094321"/>
            <a:ext cx="2939661" cy="749320"/>
          </a:xfrm>
          <a:prstGeom prst="rect">
            <a:avLst/>
          </a:prstGeom>
        </p:spPr>
        <p:txBody>
          <a:bodyPr vert="horz" lIns="91440" tIns="45720" rIns="91440" bIns="45720" rtlCol="0">
            <a:normAutofit/>
          </a:bodyPr>
          <a:lst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5"/>
              </a:buBlip>
              <a:tabLst/>
              <a:defRPr kumimoji="0" lang="en-US" sz="32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2">
                    <a:lumMod val="90000"/>
                  </a:schemeClr>
                </a:solidFill>
              </a:rPr>
              <a:t>4. </a:t>
            </a:r>
            <a:r>
              <a:rPr lang="en-US" sz="1600">
                <a:solidFill>
                  <a:schemeClr val="bg2">
                    <a:lumMod val="90000"/>
                  </a:schemeClr>
                </a:solidFill>
              </a:rPr>
              <a:t>Perform climate mitigation simulations</a:t>
            </a:r>
          </a:p>
          <a:p>
            <a:endParaRPr lang="en-US" sz="2000">
              <a:solidFill>
                <a:schemeClr val="bg2">
                  <a:lumMod val="90000"/>
                </a:schemeClr>
              </a:solidFill>
            </a:endParaRPr>
          </a:p>
        </p:txBody>
      </p:sp>
      <p:sp>
        <p:nvSpPr>
          <p:cNvPr id="20" name="TextBox 19">
            <a:extLst>
              <a:ext uri="{FF2B5EF4-FFF2-40B4-BE49-F238E27FC236}">
                <a16:creationId xmlns:a16="http://schemas.microsoft.com/office/drawing/2014/main" id="{DCB3A52D-D525-4F05-965E-CCBE47ECA2EC}"/>
              </a:ext>
            </a:extLst>
          </p:cNvPr>
          <p:cNvSpPr txBox="1"/>
          <p:nvPr/>
        </p:nvSpPr>
        <p:spPr>
          <a:xfrm>
            <a:off x="4855673" y="4855754"/>
            <a:ext cx="1758192" cy="338554"/>
          </a:xfrm>
          <a:prstGeom prst="rect">
            <a:avLst/>
          </a:prstGeom>
          <a:solidFill>
            <a:schemeClr val="bg1"/>
          </a:solidFill>
        </p:spPr>
        <p:txBody>
          <a:bodyPr wrap="square" rtlCol="0">
            <a:spAutoFit/>
          </a:bodyPr>
          <a:lstStyle/>
          <a:p>
            <a:r>
              <a:rPr lang="en-US" sz="1600" b="1"/>
              <a:t>Return to normal</a:t>
            </a:r>
          </a:p>
        </p:txBody>
      </p:sp>
      <p:sp>
        <p:nvSpPr>
          <p:cNvPr id="21" name="TextBox 20">
            <a:extLst>
              <a:ext uri="{FF2B5EF4-FFF2-40B4-BE49-F238E27FC236}">
                <a16:creationId xmlns:a16="http://schemas.microsoft.com/office/drawing/2014/main" id="{2E7C2002-58DC-4E31-9AB9-32CAEA9C4DB0}"/>
              </a:ext>
            </a:extLst>
          </p:cNvPr>
          <p:cNvSpPr txBox="1"/>
          <p:nvPr/>
        </p:nvSpPr>
        <p:spPr>
          <a:xfrm>
            <a:off x="4958319" y="3679146"/>
            <a:ext cx="1325976" cy="584775"/>
          </a:xfrm>
          <a:prstGeom prst="rect">
            <a:avLst/>
          </a:prstGeom>
          <a:solidFill>
            <a:schemeClr val="bg1"/>
          </a:solidFill>
        </p:spPr>
        <p:txBody>
          <a:bodyPr wrap="square" rtlCol="0">
            <a:spAutoFit/>
          </a:bodyPr>
          <a:lstStyle/>
          <a:p>
            <a:r>
              <a:rPr lang="en-US" sz="1600" b="1"/>
              <a:t>Transition to new normal</a:t>
            </a:r>
          </a:p>
        </p:txBody>
      </p:sp>
    </p:spTree>
    <p:extLst>
      <p:ext uri="{BB962C8B-B14F-4D97-AF65-F5344CB8AC3E}">
        <p14:creationId xmlns:p14="http://schemas.microsoft.com/office/powerpoint/2010/main" val="12979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08CD3-3AB1-4E2A-A379-DBDE528DFDD2}"/>
              </a:ext>
            </a:extLst>
          </p:cNvPr>
          <p:cNvSpPr>
            <a:spLocks noGrp="1"/>
          </p:cNvSpPr>
          <p:nvPr>
            <p:ph type="sldNum" sz="quarter" idx="16"/>
          </p:nvPr>
        </p:nvSpPr>
        <p:spPr/>
        <p:txBody>
          <a:bodyPr/>
          <a:lstStyle/>
          <a:p>
            <a:fld id="{838B0777-827F-8D42-90B1-61394C340E65}" type="slidenum">
              <a:rPr lang="en-GB" noProof="0" smtClean="0"/>
              <a:pPr/>
              <a:t>9</a:t>
            </a:fld>
            <a:endParaRPr lang="en-GB" noProof="0"/>
          </a:p>
        </p:txBody>
      </p:sp>
      <p:sp>
        <p:nvSpPr>
          <p:cNvPr id="3" name="Title 2">
            <a:extLst>
              <a:ext uri="{FF2B5EF4-FFF2-40B4-BE49-F238E27FC236}">
                <a16:creationId xmlns:a16="http://schemas.microsoft.com/office/drawing/2014/main" id="{A825D6A1-00A9-474A-8C4C-618112EB7734}"/>
              </a:ext>
            </a:extLst>
          </p:cNvPr>
          <p:cNvSpPr>
            <a:spLocks noGrp="1"/>
          </p:cNvSpPr>
          <p:nvPr>
            <p:ph type="title"/>
          </p:nvPr>
        </p:nvSpPr>
        <p:spPr/>
        <p:txBody>
          <a:bodyPr/>
          <a:lstStyle/>
          <a:p>
            <a:r>
              <a:rPr lang="en-US"/>
              <a:t>Restore</a:t>
            </a:r>
            <a:endParaRPr lang="en-AT"/>
          </a:p>
        </p:txBody>
      </p:sp>
      <p:pic>
        <p:nvPicPr>
          <p:cNvPr id="12" name="Picture 11" descr="Diagram&#10;&#10;Description automatically generated">
            <a:extLst>
              <a:ext uri="{FF2B5EF4-FFF2-40B4-BE49-F238E27FC236}">
                <a16:creationId xmlns:a16="http://schemas.microsoft.com/office/drawing/2014/main" id="{15510222-4E1C-42E4-82BD-37A96D55197F}"/>
              </a:ext>
            </a:extLst>
          </p:cNvPr>
          <p:cNvPicPr>
            <a:picLocks noChangeAspect="1"/>
          </p:cNvPicPr>
          <p:nvPr/>
        </p:nvPicPr>
        <p:blipFill rotWithShape="1">
          <a:blip r:embed="rId2">
            <a:extLst>
              <a:ext uri="{28A0092B-C50C-407E-A947-70E740481C1C}">
                <a14:useLocalDpi xmlns:a14="http://schemas.microsoft.com/office/drawing/2010/main" val="0"/>
              </a:ext>
            </a:extLst>
          </a:blip>
          <a:srcRect r="25217"/>
          <a:stretch/>
        </p:blipFill>
        <p:spPr>
          <a:xfrm>
            <a:off x="28719" y="2080376"/>
            <a:ext cx="6105218" cy="3761700"/>
          </a:xfrm>
          <a:prstGeom prst="rect">
            <a:avLst/>
          </a:prstGeom>
        </p:spPr>
      </p:pic>
      <p:sp>
        <p:nvSpPr>
          <p:cNvPr id="14" name="TextBox 13">
            <a:extLst>
              <a:ext uri="{FF2B5EF4-FFF2-40B4-BE49-F238E27FC236}">
                <a16:creationId xmlns:a16="http://schemas.microsoft.com/office/drawing/2014/main" id="{63DB126D-969F-45EA-BE71-15676A79E19C}"/>
              </a:ext>
            </a:extLst>
          </p:cNvPr>
          <p:cNvSpPr txBox="1"/>
          <p:nvPr/>
        </p:nvSpPr>
        <p:spPr>
          <a:xfrm>
            <a:off x="6858947" y="4554416"/>
            <a:ext cx="2808546" cy="1496179"/>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en-US" sz="1600">
                <a:solidFill>
                  <a:srgbClr val="E2A62B"/>
                </a:solidFill>
              </a:rPr>
              <a:t>No structural change</a:t>
            </a:r>
          </a:p>
          <a:p>
            <a:pPr marL="285750" indent="-285750">
              <a:lnSpc>
                <a:spcPts val="1600"/>
              </a:lnSpc>
              <a:buFont typeface="Arial" panose="020B0604020202020204" pitchFamily="34" charset="0"/>
              <a:buChar char="•"/>
            </a:pPr>
            <a:endParaRPr lang="en-US" sz="1600">
              <a:solidFill>
                <a:srgbClr val="E2A62B"/>
              </a:solidFill>
            </a:endParaRPr>
          </a:p>
          <a:p>
            <a:pPr marL="285750" indent="-285750">
              <a:lnSpc>
                <a:spcPts val="1600"/>
              </a:lnSpc>
              <a:buFont typeface="Arial" panose="020B0604020202020204" pitchFamily="34" charset="0"/>
              <a:buChar char="•"/>
            </a:pPr>
            <a:r>
              <a:rPr lang="en-US" sz="1600">
                <a:solidFill>
                  <a:srgbClr val="E2A62B"/>
                </a:solidFill>
              </a:rPr>
              <a:t>Back to previous normal, historic demand trends</a:t>
            </a:r>
          </a:p>
          <a:p>
            <a:pPr marL="285750" indent="-285750">
              <a:lnSpc>
                <a:spcPts val="1500"/>
              </a:lnSpc>
              <a:buFont typeface="Arial" panose="020B0604020202020204" pitchFamily="34" charset="0"/>
              <a:buChar char="•"/>
            </a:pPr>
            <a:endParaRPr lang="en-US" sz="1600">
              <a:solidFill>
                <a:srgbClr val="E2A62B"/>
              </a:solidFill>
            </a:endParaRPr>
          </a:p>
          <a:p>
            <a:pPr marL="285750" indent="-285750">
              <a:lnSpc>
                <a:spcPts val="1500"/>
              </a:lnSpc>
              <a:buFont typeface="Arial" panose="020B0604020202020204" pitchFamily="34" charset="0"/>
              <a:buChar char="•"/>
            </a:pPr>
            <a:r>
              <a:rPr lang="en-US" sz="1600">
                <a:solidFill>
                  <a:srgbClr val="E2A62B"/>
                </a:solidFill>
              </a:rPr>
              <a:t>Economic impact on industrial production</a:t>
            </a:r>
          </a:p>
        </p:txBody>
      </p:sp>
      <p:sp>
        <p:nvSpPr>
          <p:cNvPr id="15" name="TextBox 14">
            <a:extLst>
              <a:ext uri="{FF2B5EF4-FFF2-40B4-BE49-F238E27FC236}">
                <a16:creationId xmlns:a16="http://schemas.microsoft.com/office/drawing/2014/main" id="{312BF7B4-BEF2-4FCB-A873-36A8E138EA9A}"/>
              </a:ext>
            </a:extLst>
          </p:cNvPr>
          <p:cNvSpPr txBox="1"/>
          <p:nvPr/>
        </p:nvSpPr>
        <p:spPr>
          <a:xfrm>
            <a:off x="454196" y="1054233"/>
            <a:ext cx="6585796" cy="307135"/>
          </a:xfrm>
          <a:prstGeom prst="rect">
            <a:avLst/>
          </a:prstGeom>
          <a:noFill/>
        </p:spPr>
        <p:txBody>
          <a:bodyPr wrap="square" rtlCol="0">
            <a:spAutoFit/>
          </a:bodyPr>
          <a:lstStyle/>
          <a:p>
            <a:pPr>
              <a:lnSpc>
                <a:spcPts val="1600"/>
              </a:lnSpc>
            </a:pPr>
            <a:r>
              <a:rPr lang="en-US"/>
              <a:t>Back to pre-COVID trend and structure</a:t>
            </a:r>
          </a:p>
        </p:txBody>
      </p:sp>
      <p:sp>
        <p:nvSpPr>
          <p:cNvPr id="8" name="TextBox 7">
            <a:extLst>
              <a:ext uri="{FF2B5EF4-FFF2-40B4-BE49-F238E27FC236}">
                <a16:creationId xmlns:a16="http://schemas.microsoft.com/office/drawing/2014/main" id="{2B0813F8-BEF5-4344-ABF3-6D5AEFFC6DA5}"/>
              </a:ext>
            </a:extLst>
          </p:cNvPr>
          <p:cNvSpPr txBox="1"/>
          <p:nvPr/>
        </p:nvSpPr>
        <p:spPr>
          <a:xfrm>
            <a:off x="5209954" y="5061098"/>
            <a:ext cx="1531088" cy="369332"/>
          </a:xfrm>
          <a:prstGeom prst="rect">
            <a:avLst/>
          </a:prstGeom>
          <a:solidFill>
            <a:schemeClr val="bg1"/>
          </a:solidFill>
        </p:spPr>
        <p:txBody>
          <a:bodyPr wrap="square" rtlCol="0">
            <a:spAutoFit/>
          </a:bodyPr>
          <a:lstStyle/>
          <a:p>
            <a:r>
              <a:rPr lang="en-US" b="1">
                <a:solidFill>
                  <a:srgbClr val="E8B959"/>
                </a:solidFill>
              </a:rPr>
              <a:t>restore</a:t>
            </a:r>
          </a:p>
        </p:txBody>
      </p:sp>
      <p:sp>
        <p:nvSpPr>
          <p:cNvPr id="10" name="TextBox 9">
            <a:extLst>
              <a:ext uri="{FF2B5EF4-FFF2-40B4-BE49-F238E27FC236}">
                <a16:creationId xmlns:a16="http://schemas.microsoft.com/office/drawing/2014/main" id="{F4622468-C51B-42D5-99C1-1230DFCF2993}"/>
              </a:ext>
            </a:extLst>
          </p:cNvPr>
          <p:cNvSpPr txBox="1"/>
          <p:nvPr/>
        </p:nvSpPr>
        <p:spPr>
          <a:xfrm>
            <a:off x="1826723" y="4385139"/>
            <a:ext cx="1758192" cy="338554"/>
          </a:xfrm>
          <a:prstGeom prst="rect">
            <a:avLst/>
          </a:prstGeom>
          <a:solidFill>
            <a:schemeClr val="bg1"/>
          </a:solidFill>
        </p:spPr>
        <p:txBody>
          <a:bodyPr wrap="square" rtlCol="0">
            <a:spAutoFit/>
          </a:bodyPr>
          <a:lstStyle/>
          <a:p>
            <a:r>
              <a:rPr lang="en-US" sz="1600" b="1"/>
              <a:t>Return to normal</a:t>
            </a:r>
          </a:p>
        </p:txBody>
      </p:sp>
    </p:spTree>
    <p:extLst>
      <p:ext uri="{BB962C8B-B14F-4D97-AF65-F5344CB8AC3E}">
        <p14:creationId xmlns:p14="http://schemas.microsoft.com/office/powerpoint/2010/main" val="1155745603"/>
      </p:ext>
    </p:extLst>
  </p:cSld>
  <p:clrMapOvr>
    <a:masterClrMapping/>
  </p:clrMapOvr>
</p:sld>
</file>

<file path=ppt/theme/theme1.xml><?xml version="1.0" encoding="utf-8"?>
<a:theme xmlns:a="http://schemas.openxmlformats.org/drawingml/2006/main" name="Title slide">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ce_template_16-9" id="{8A7F8525-D9C6-4D73-99F1-75947385C1AC}" vid="{5092E56F-BF2E-4D40-A2FC-B0B7F7E6AEFE}"/>
    </a:ext>
  </a:extLst>
</a:theme>
</file>

<file path=ppt/theme/theme2.xml><?xml version="1.0" encoding="utf-8"?>
<a:theme xmlns:a="http://schemas.openxmlformats.org/drawingml/2006/main" name="Standard slides content">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ce_template_16-9" id="{8A7F8525-D9C6-4D73-99F1-75947385C1AC}" vid="{C924BE1F-1703-4292-98EB-3BBA602A22AA}"/>
    </a:ext>
  </a:extLst>
</a:theme>
</file>

<file path=ppt/theme/theme3.xml><?xml version="1.0" encoding="utf-8"?>
<a:theme xmlns:a="http://schemas.openxmlformats.org/drawingml/2006/main" name="Standard content (only top-right-corner logo)">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ce_template_16-9" id="{8A7F8525-D9C6-4D73-99F1-75947385C1AC}" vid="{2ECED26C-0073-4610-AC23-DA57B4205A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51E265B9E2CE4595EA6BDA52B84270" ma:contentTypeVersion="11" ma:contentTypeDescription="Create a new document." ma:contentTypeScope="" ma:versionID="95edc8000bebc406702a345fa10da479">
  <xsd:schema xmlns:xsd="http://www.w3.org/2001/XMLSchema" xmlns:xs="http://www.w3.org/2001/XMLSchema" xmlns:p="http://schemas.microsoft.com/office/2006/metadata/properties" xmlns:ns2="db9b57d1-af97-43d9-bb81-c3b65e985958" xmlns:ns3="46547ee6-6ca2-4afd-a080-da8f16d2cd0c" targetNamespace="http://schemas.microsoft.com/office/2006/metadata/properties" ma:root="true" ma:fieldsID="59c81acbf39a16897d1ee7a5970352ac" ns2:_="" ns3:_="">
    <xsd:import namespace="db9b57d1-af97-43d9-bb81-c3b65e985958"/>
    <xsd:import namespace="46547ee6-6ca2-4afd-a080-da8f16d2cd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b57d1-af97-43d9-bb81-c3b65e985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547ee6-6ca2-4afd-a080-da8f16d2cd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9333B-C22D-4E04-8105-D936C39C6EBE}">
  <ds:schemaRefs>
    <ds:schemaRef ds:uri="46547ee6-6ca2-4afd-a080-da8f16d2cd0c"/>
    <ds:schemaRef ds:uri="db9b57d1-af97-43d9-bb81-c3b65e9859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E62FF1-9594-4C4B-AB3B-1DD78CDA1F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2F449A-E0B6-4122-B61F-AFB09B25D5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IIASA_ECE_template_16-9</Template>
  <TotalTime>92</TotalTime>
  <Words>2914</Words>
  <Application>Microsoft Office PowerPoint</Application>
  <PresentationFormat>Widescreen</PresentationFormat>
  <Paragraphs>373</Paragraphs>
  <Slides>26</Slides>
  <Notes>24</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Cambria</vt:lpstr>
      <vt:lpstr>Tahoma</vt:lpstr>
      <vt:lpstr>Times New Roman</vt:lpstr>
      <vt:lpstr>Title slide</vt:lpstr>
      <vt:lpstr>Standard slides content</vt:lpstr>
      <vt:lpstr>Standard content (only top-right-corner logo)</vt:lpstr>
      <vt:lpstr>COVID and climate mitigation</vt:lpstr>
      <vt:lpstr>The climate crisis</vt:lpstr>
      <vt:lpstr>The climate mitigation challenge</vt:lpstr>
      <vt:lpstr>Modelling climate mitigation</vt:lpstr>
      <vt:lpstr>Research question and Importance</vt:lpstr>
      <vt:lpstr>Research question and Importance</vt:lpstr>
      <vt:lpstr>Methods overview</vt:lpstr>
      <vt:lpstr>Methods overview</vt:lpstr>
      <vt:lpstr>Restore</vt:lpstr>
      <vt:lpstr>Self-reliance</vt:lpstr>
      <vt:lpstr>Smart use</vt:lpstr>
      <vt:lpstr>Green push</vt:lpstr>
      <vt:lpstr>Methods overview</vt:lpstr>
      <vt:lpstr>Methods overview</vt:lpstr>
      <vt:lpstr>Impact of COVID-19: Energy demand and CO2</vt:lpstr>
      <vt:lpstr>Methods overview</vt:lpstr>
      <vt:lpstr>Effects on mitigation challenge</vt:lpstr>
      <vt:lpstr>Effects on mitigation challenge</vt:lpstr>
      <vt:lpstr>Effects on mitigation challenge</vt:lpstr>
      <vt:lpstr>Effects on mitigation challenge</vt:lpstr>
      <vt:lpstr>Effects on mitigation challenge</vt:lpstr>
      <vt:lpstr>Effects on mitigation challenge</vt:lpstr>
      <vt:lpstr>Research gap</vt:lpstr>
      <vt:lpstr>Research gap</vt:lpstr>
      <vt:lpstr>Take-home messages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energy demand, and climate mitigation</dc:title>
  <dc:creator>KIKSTRA Jarmo</dc:creator>
  <cp:lastModifiedBy>KIKSTRA Jarmo</cp:lastModifiedBy>
  <cp:revision>2</cp:revision>
  <dcterms:created xsi:type="dcterms:W3CDTF">2021-05-31T07:09:04Z</dcterms:created>
  <dcterms:modified xsi:type="dcterms:W3CDTF">2022-06-25T06:52:35Z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0x010100EC51E265B9E2CE4595EA6BDA52B84270</vt:lpwstr>
  </property>
</Properties>
</file>