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10" r:id="rId2"/>
    <p:sldId id="555" r:id="rId3"/>
    <p:sldId id="561" r:id="rId4"/>
    <p:sldId id="385" r:id="rId5"/>
    <p:sldId id="286" r:id="rId6"/>
    <p:sldId id="408" r:id="rId7"/>
    <p:sldId id="259" r:id="rId8"/>
    <p:sldId id="260" r:id="rId9"/>
    <p:sldId id="261" r:id="rId10"/>
    <p:sldId id="262" r:id="rId11"/>
    <p:sldId id="263" r:id="rId12"/>
    <p:sldId id="264" r:id="rId13"/>
    <p:sldId id="270" r:id="rId14"/>
    <p:sldId id="281" r:id="rId15"/>
    <p:sldId id="272" r:id="rId16"/>
    <p:sldId id="280" r:id="rId17"/>
    <p:sldId id="274" r:id="rId18"/>
    <p:sldId id="282" r:id="rId19"/>
    <p:sldId id="403" r:id="rId20"/>
    <p:sldId id="398" r:id="rId21"/>
    <p:sldId id="402" r:id="rId22"/>
    <p:sldId id="562" r:id="rId23"/>
    <p:sldId id="284" r:id="rId24"/>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65" d="100"/>
          <a:sy n="65" d="100"/>
        </p:scale>
        <p:origin x="60" y="8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6AE03F-12F1-4735-9D16-58477835B17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0ACE5DA-53A1-40F5-A6D5-D2683272766F}">
      <dgm:prSet custT="1"/>
      <dgm:spPr/>
      <dgm:t>
        <a:bodyPr/>
        <a:lstStyle/>
        <a:p>
          <a:r>
            <a:rPr lang="en-US" sz="1300" b="0" i="0" u="none" strike="noStrike" baseline="0" dirty="0">
              <a:latin typeface="Georgia" panose="02040502050405020303" pitchFamily="18" charset="0"/>
            </a:rPr>
            <a:t>Dr Wafaie Fawzi</a:t>
          </a:r>
          <a:endParaRPr lang="en-US" sz="1300" dirty="0"/>
        </a:p>
      </dgm:t>
    </dgm:pt>
    <dgm:pt modelId="{B37D0B08-3AD0-4AAE-8289-107BE76CDAA2}" type="parTrans" cxnId="{2084D4C6-45F0-4B3F-BFC7-21E4FD7804A6}">
      <dgm:prSet/>
      <dgm:spPr/>
      <dgm:t>
        <a:bodyPr/>
        <a:lstStyle/>
        <a:p>
          <a:endParaRPr lang="en-US" sz="1300"/>
        </a:p>
      </dgm:t>
    </dgm:pt>
    <dgm:pt modelId="{D01DE03C-575E-4D40-9960-23D38D1B904C}" type="sibTrans" cxnId="{2084D4C6-45F0-4B3F-BFC7-21E4FD7804A6}">
      <dgm:prSet/>
      <dgm:spPr/>
      <dgm:t>
        <a:bodyPr/>
        <a:lstStyle/>
        <a:p>
          <a:endParaRPr lang="en-US" sz="1300"/>
        </a:p>
      </dgm:t>
    </dgm:pt>
    <dgm:pt modelId="{04BB7F15-A2DB-43AE-A263-3F5E7A08580E}">
      <dgm:prSet custT="1"/>
      <dgm:spPr/>
      <dgm:t>
        <a:bodyPr/>
        <a:lstStyle/>
        <a:p>
          <a:r>
            <a:rPr lang="en-US" sz="1300" dirty="0">
              <a:latin typeface="Georgia" panose="02040502050405020303" pitchFamily="18" charset="0"/>
            </a:rPr>
            <a:t>Richard Saltonstall Professor of Population Sciences, and Professor of Nutrition, Epidemiology, and Global Health at HSPH. </a:t>
          </a:r>
        </a:p>
      </dgm:t>
    </dgm:pt>
    <dgm:pt modelId="{75394ABF-D1CA-4958-9B46-D3810790583C}" type="parTrans" cxnId="{D65620FB-BB4E-45CE-AA2C-6B264C1C7648}">
      <dgm:prSet/>
      <dgm:spPr/>
      <dgm:t>
        <a:bodyPr/>
        <a:lstStyle/>
        <a:p>
          <a:endParaRPr lang="en-US" sz="1300"/>
        </a:p>
      </dgm:t>
    </dgm:pt>
    <dgm:pt modelId="{7AE21BF3-126A-4F30-9029-D9998076474B}" type="sibTrans" cxnId="{D65620FB-BB4E-45CE-AA2C-6B264C1C7648}">
      <dgm:prSet/>
      <dgm:spPr/>
      <dgm:t>
        <a:bodyPr/>
        <a:lstStyle/>
        <a:p>
          <a:endParaRPr lang="en-US" sz="1300"/>
        </a:p>
      </dgm:t>
    </dgm:pt>
    <dgm:pt modelId="{2D8422DE-224E-4F07-B6FF-040FEDFE3476}">
      <dgm:prSet custT="1"/>
      <dgm:spPr/>
      <dgm:t>
        <a:bodyPr/>
        <a:lstStyle/>
        <a:p>
          <a:r>
            <a:rPr lang="en-US" sz="1300" b="0" i="0" baseline="0" dirty="0">
              <a:latin typeface="Georgia" panose="02040502050405020303" pitchFamily="18" charset="0"/>
            </a:rPr>
            <a:t>Dr. Fawzi leads research on  maternal, neonatal and child and adolescent health, and infectious diseases, with emphasis on nutritional factors</a:t>
          </a:r>
          <a:endParaRPr lang="en-US" sz="1300" dirty="0">
            <a:latin typeface="Georgia" panose="02040502050405020303" pitchFamily="18" charset="0"/>
          </a:endParaRPr>
        </a:p>
      </dgm:t>
    </dgm:pt>
    <dgm:pt modelId="{EF1C5984-974C-4C22-AAAC-020A1E85CFC9}" type="parTrans" cxnId="{2FFE6AC6-3323-4CF4-BF73-7754752209A7}">
      <dgm:prSet/>
      <dgm:spPr/>
      <dgm:t>
        <a:bodyPr/>
        <a:lstStyle/>
        <a:p>
          <a:endParaRPr lang="en-US" sz="1300"/>
        </a:p>
      </dgm:t>
    </dgm:pt>
    <dgm:pt modelId="{F2977F90-D3ED-42A8-B57F-824DA0D0B81F}" type="sibTrans" cxnId="{2FFE6AC6-3323-4CF4-BF73-7754752209A7}">
      <dgm:prSet/>
      <dgm:spPr/>
      <dgm:t>
        <a:bodyPr/>
        <a:lstStyle/>
        <a:p>
          <a:endParaRPr lang="en-US" sz="1300"/>
        </a:p>
      </dgm:t>
    </dgm:pt>
    <dgm:pt modelId="{D52A767F-F8EB-446E-A054-C979E178A4D6}">
      <dgm:prSet custT="1"/>
      <dgm:spPr/>
      <dgm:t>
        <a:bodyPr/>
        <a:lstStyle/>
        <a:p>
          <a:r>
            <a:rPr lang="en-US" sz="1300" b="0" dirty="0">
              <a:latin typeface="Georgia" panose="02040502050405020303" pitchFamily="18" charset="0"/>
            </a:rPr>
            <a:t>Dr Mosa Moshabela</a:t>
          </a:r>
        </a:p>
      </dgm:t>
    </dgm:pt>
    <dgm:pt modelId="{21F5335F-1FD0-4CDD-A9C7-1F689410455F}" type="parTrans" cxnId="{56AE57DD-B386-4DCA-BB5A-BF7C9F062656}">
      <dgm:prSet/>
      <dgm:spPr/>
      <dgm:t>
        <a:bodyPr/>
        <a:lstStyle/>
        <a:p>
          <a:endParaRPr lang="en-US" sz="1300"/>
        </a:p>
      </dgm:t>
    </dgm:pt>
    <dgm:pt modelId="{20148FD4-AE25-4EC9-A5F6-895EDDCB597E}" type="sibTrans" cxnId="{56AE57DD-B386-4DCA-BB5A-BF7C9F062656}">
      <dgm:prSet/>
      <dgm:spPr/>
      <dgm:t>
        <a:bodyPr/>
        <a:lstStyle/>
        <a:p>
          <a:endParaRPr lang="en-US" sz="1300"/>
        </a:p>
      </dgm:t>
    </dgm:pt>
    <dgm:pt modelId="{723B4BCC-5F3E-4A84-96CE-D08760C755D3}">
      <dgm:prSet custT="1"/>
      <dgm:spPr/>
      <dgm:t>
        <a:bodyPr/>
        <a:lstStyle/>
        <a:p>
          <a:r>
            <a:rPr lang="en-US" sz="1300" b="0" i="0" baseline="0" dirty="0">
              <a:latin typeface="Georgia" panose="02040502050405020303" pitchFamily="18" charset="0"/>
            </a:rPr>
            <a:t>Deputy Vice Chancellor Research and Innovation, UKZN  </a:t>
          </a:r>
          <a:endParaRPr lang="en-US" sz="1300" dirty="0">
            <a:latin typeface="Georgia" panose="02040502050405020303" pitchFamily="18" charset="0"/>
          </a:endParaRPr>
        </a:p>
      </dgm:t>
    </dgm:pt>
    <dgm:pt modelId="{A41BF26D-6A0E-40ED-B911-57C964607C99}" type="parTrans" cxnId="{2D9DCA3D-9D58-46E6-A7D8-F572DD9D3C99}">
      <dgm:prSet/>
      <dgm:spPr/>
      <dgm:t>
        <a:bodyPr/>
        <a:lstStyle/>
        <a:p>
          <a:endParaRPr lang="en-US" sz="1300"/>
        </a:p>
      </dgm:t>
    </dgm:pt>
    <dgm:pt modelId="{D449D44E-CE18-4AD5-A1C6-5EC2D1CA875F}" type="sibTrans" cxnId="{2D9DCA3D-9D58-46E6-A7D8-F572DD9D3C99}">
      <dgm:prSet/>
      <dgm:spPr/>
      <dgm:t>
        <a:bodyPr/>
        <a:lstStyle/>
        <a:p>
          <a:endParaRPr lang="en-US" sz="1300"/>
        </a:p>
      </dgm:t>
    </dgm:pt>
    <dgm:pt modelId="{CDF59657-9408-4C0A-B7CB-A0B70B078098}">
      <dgm:prSet custT="1"/>
      <dgm:spPr/>
      <dgm:t>
        <a:bodyPr/>
        <a:lstStyle/>
        <a:p>
          <a:r>
            <a:rPr lang="en-US" sz="1300" b="0" i="0" baseline="0" dirty="0">
              <a:latin typeface="Georgia" panose="02040502050405020303" pitchFamily="18" charset="0"/>
            </a:rPr>
            <a:t>Dr. Moshabela leads school-wide efforts to advance academic leadership, transdisciplinary research, medical and health professions education, rural health scholarship, and transformation in higher education</a:t>
          </a:r>
          <a:r>
            <a:rPr lang="en-US" sz="1300" b="0" i="0" baseline="0" dirty="0"/>
            <a:t>.</a:t>
          </a:r>
          <a:endParaRPr lang="en-US" sz="1300" dirty="0"/>
        </a:p>
      </dgm:t>
    </dgm:pt>
    <dgm:pt modelId="{A66E0633-2FC8-439B-866A-E1A66A6D86AC}" type="parTrans" cxnId="{EDE803B9-0172-4454-B2DF-8C1DF585EC39}">
      <dgm:prSet/>
      <dgm:spPr/>
      <dgm:t>
        <a:bodyPr/>
        <a:lstStyle/>
        <a:p>
          <a:endParaRPr lang="en-US" sz="1300"/>
        </a:p>
      </dgm:t>
    </dgm:pt>
    <dgm:pt modelId="{71CF0378-B1BC-400C-A63E-35FF62EA4C42}" type="sibTrans" cxnId="{EDE803B9-0172-4454-B2DF-8C1DF585EC39}">
      <dgm:prSet/>
      <dgm:spPr/>
      <dgm:t>
        <a:bodyPr/>
        <a:lstStyle/>
        <a:p>
          <a:endParaRPr lang="en-US" sz="1300"/>
        </a:p>
      </dgm:t>
    </dgm:pt>
    <dgm:pt modelId="{0A28CCB3-FE67-4AA7-83FC-3FC3F7A2FD91}">
      <dgm:prSet custT="1"/>
      <dgm:spPr/>
      <dgm:t>
        <a:bodyPr/>
        <a:lstStyle/>
        <a:p>
          <a:r>
            <a:rPr lang="en-US" sz="1300" b="0" i="0" u="none" strike="noStrike" baseline="0" dirty="0">
              <a:latin typeface="Georgia" panose="02040502050405020303" pitchFamily="18" charset="0"/>
            </a:rPr>
            <a:t>Dr Henry Mwambi</a:t>
          </a:r>
          <a:endParaRPr lang="en-US" sz="1300" dirty="0"/>
        </a:p>
      </dgm:t>
    </dgm:pt>
    <dgm:pt modelId="{F2EB311E-FB69-4475-AC41-757C5AD9333B}" type="parTrans" cxnId="{EB28DEC2-75CF-45C8-80DC-EBB4A72AC31B}">
      <dgm:prSet/>
      <dgm:spPr/>
      <dgm:t>
        <a:bodyPr/>
        <a:lstStyle/>
        <a:p>
          <a:endParaRPr lang="en-US" sz="1300"/>
        </a:p>
      </dgm:t>
    </dgm:pt>
    <dgm:pt modelId="{505D3E18-0465-449D-88FA-023122BD4AF4}" type="sibTrans" cxnId="{EB28DEC2-75CF-45C8-80DC-EBB4A72AC31B}">
      <dgm:prSet/>
      <dgm:spPr/>
      <dgm:t>
        <a:bodyPr/>
        <a:lstStyle/>
        <a:p>
          <a:endParaRPr lang="en-US" sz="1300"/>
        </a:p>
      </dgm:t>
    </dgm:pt>
    <dgm:pt modelId="{BF3B9EED-F91D-4486-93DB-BC1A3EEBE9B4}">
      <dgm:prSet custT="1"/>
      <dgm:spPr/>
      <dgm:t>
        <a:bodyPr/>
        <a:lstStyle/>
        <a:p>
          <a:r>
            <a:rPr lang="en-US" sz="1300" dirty="0">
              <a:latin typeface="Georgia" panose="02040502050405020303" pitchFamily="18" charset="0"/>
            </a:rPr>
            <a:t>Professor at the University of KwaZulu-Natal. </a:t>
          </a:r>
        </a:p>
      </dgm:t>
    </dgm:pt>
    <dgm:pt modelId="{D447DF08-7C36-467E-993E-6317E8F34A6C}" type="parTrans" cxnId="{A44C12AE-2068-4F78-A9AA-DF0607656FB8}">
      <dgm:prSet/>
      <dgm:spPr/>
      <dgm:t>
        <a:bodyPr/>
        <a:lstStyle/>
        <a:p>
          <a:endParaRPr lang="en-US" sz="1300"/>
        </a:p>
      </dgm:t>
    </dgm:pt>
    <dgm:pt modelId="{D2C38A0F-09E0-4126-AE8C-CBAE65E64990}" type="sibTrans" cxnId="{A44C12AE-2068-4F78-A9AA-DF0607656FB8}">
      <dgm:prSet/>
      <dgm:spPr/>
      <dgm:t>
        <a:bodyPr/>
        <a:lstStyle/>
        <a:p>
          <a:endParaRPr lang="en-US" sz="1300"/>
        </a:p>
      </dgm:t>
    </dgm:pt>
    <dgm:pt modelId="{9F0B5027-5C8D-49F6-B4D1-9D79173A3A86}">
      <dgm:prSet custT="1"/>
      <dgm:spPr/>
      <dgm:t>
        <a:bodyPr/>
        <a:lstStyle/>
        <a:p>
          <a:r>
            <a:rPr lang="en-US" sz="1300" dirty="0">
              <a:latin typeface="Georgia" panose="02040502050405020303" pitchFamily="18" charset="0"/>
            </a:rPr>
            <a:t>Dr </a:t>
          </a:r>
          <a:r>
            <a:rPr lang="en-US" sz="1300" dirty="0" err="1">
              <a:latin typeface="Georgia" panose="02040502050405020303" pitchFamily="18" charset="0"/>
            </a:rPr>
            <a:t>Mwambi’s</a:t>
          </a:r>
          <a:r>
            <a:rPr lang="en-US" sz="1300" dirty="0">
              <a:latin typeface="Georgia" panose="02040502050405020303" pitchFamily="18" charset="0"/>
            </a:rPr>
            <a:t> main areas of research are in applied statistics, biostatistics and infectious disease modelling at the individual and population level. </a:t>
          </a:r>
        </a:p>
      </dgm:t>
    </dgm:pt>
    <dgm:pt modelId="{E789A78A-1487-47AD-87F3-88D129D3B870}" type="parTrans" cxnId="{74F50BE3-7A53-4572-8566-494960D36A42}">
      <dgm:prSet/>
      <dgm:spPr/>
      <dgm:t>
        <a:bodyPr/>
        <a:lstStyle/>
        <a:p>
          <a:endParaRPr lang="en-US" sz="1300"/>
        </a:p>
      </dgm:t>
    </dgm:pt>
    <dgm:pt modelId="{20055C6C-4C51-456D-B85F-A1A3030D8769}" type="sibTrans" cxnId="{74F50BE3-7A53-4572-8566-494960D36A42}">
      <dgm:prSet/>
      <dgm:spPr/>
      <dgm:t>
        <a:bodyPr/>
        <a:lstStyle/>
        <a:p>
          <a:endParaRPr lang="en-US" sz="1300"/>
        </a:p>
      </dgm:t>
    </dgm:pt>
    <dgm:pt modelId="{68CC4050-EEFF-4957-86EB-52F70657EE9C}">
      <dgm:prSet custT="1"/>
      <dgm:spPr/>
      <dgm:t>
        <a:bodyPr/>
        <a:lstStyle/>
        <a:p>
          <a:r>
            <a:rPr lang="en-US" sz="1300" b="0" i="0" baseline="0" dirty="0">
              <a:latin typeface="Georgia" panose="02040502050405020303" pitchFamily="18" charset="0"/>
            </a:rPr>
            <a:t>Dr Till Bärnighausen</a:t>
          </a:r>
          <a:endParaRPr lang="en-US" sz="1300" b="0" dirty="0">
            <a:latin typeface="Georgia" panose="02040502050405020303" pitchFamily="18" charset="0"/>
          </a:endParaRPr>
        </a:p>
      </dgm:t>
    </dgm:pt>
    <dgm:pt modelId="{9EB006A3-F0AC-421D-AFA6-EE3D7A67C516}" type="parTrans" cxnId="{0A9693D0-266E-4D08-B087-29A3F3EA4FCE}">
      <dgm:prSet/>
      <dgm:spPr/>
      <dgm:t>
        <a:bodyPr/>
        <a:lstStyle/>
        <a:p>
          <a:endParaRPr lang="en-US" sz="1300"/>
        </a:p>
      </dgm:t>
    </dgm:pt>
    <dgm:pt modelId="{B1B4F562-E3A0-4692-8E4E-8043315FC464}" type="sibTrans" cxnId="{0A9693D0-266E-4D08-B087-29A3F3EA4FCE}">
      <dgm:prSet/>
      <dgm:spPr/>
      <dgm:t>
        <a:bodyPr/>
        <a:lstStyle/>
        <a:p>
          <a:endParaRPr lang="en-US" sz="1300"/>
        </a:p>
      </dgm:t>
    </dgm:pt>
    <dgm:pt modelId="{9DE5CE3A-068F-4788-925C-EABC144E8245}">
      <dgm:prSet custT="1"/>
      <dgm:spPr/>
      <dgm:t>
        <a:bodyPr/>
        <a:lstStyle/>
        <a:p>
          <a:r>
            <a:rPr lang="en-US" sz="1300" dirty="0">
              <a:latin typeface="Georgia" panose="02040502050405020303" pitchFamily="18" charset="0"/>
            </a:rPr>
            <a:t>Alexander von Humboldt University Professor  Director, Heidelberg Institute of Global Health.</a:t>
          </a:r>
        </a:p>
      </dgm:t>
    </dgm:pt>
    <dgm:pt modelId="{0BC1CE33-1881-4A48-AC5B-1762EBF27C61}" type="parTrans" cxnId="{158784BC-7DF1-41F3-84FC-FF39798F7C7D}">
      <dgm:prSet/>
      <dgm:spPr/>
      <dgm:t>
        <a:bodyPr/>
        <a:lstStyle/>
        <a:p>
          <a:endParaRPr lang="en-US" sz="1300"/>
        </a:p>
      </dgm:t>
    </dgm:pt>
    <dgm:pt modelId="{DEB5F902-8685-454B-923F-DB71370DFE53}" type="sibTrans" cxnId="{158784BC-7DF1-41F3-84FC-FF39798F7C7D}">
      <dgm:prSet/>
      <dgm:spPr/>
      <dgm:t>
        <a:bodyPr/>
        <a:lstStyle/>
        <a:p>
          <a:endParaRPr lang="en-US" sz="1300"/>
        </a:p>
      </dgm:t>
    </dgm:pt>
    <dgm:pt modelId="{D84E1CD6-3A0D-45F4-B351-EB503676EE4B}">
      <dgm:prSet custT="1"/>
      <dgm:spPr/>
      <dgm:t>
        <a:bodyPr/>
        <a:lstStyle/>
        <a:p>
          <a:r>
            <a:rPr lang="en-US" sz="1300" dirty="0">
              <a:latin typeface="Georgia" panose="02040502050405020303" pitchFamily="18" charset="0"/>
            </a:rPr>
            <a:t>Dr </a:t>
          </a:r>
          <a:r>
            <a:rPr lang="en-US" sz="1300" b="0" i="0" baseline="0" dirty="0" err="1">
              <a:latin typeface="Georgia" panose="02040502050405020303" pitchFamily="18" charset="0"/>
            </a:rPr>
            <a:t>Bärnighausen’s</a:t>
          </a:r>
          <a:r>
            <a:rPr lang="en-US" sz="1300" dirty="0">
              <a:latin typeface="Georgia" panose="02040502050405020303" pitchFamily="18" charset="0"/>
            </a:rPr>
            <a:t> research focuses on the causal impacts of health systems interventions and reforms for HIV and other chronic diseases, such as hypertension, diabetes and depression on population health, economic and social outcomes. </a:t>
          </a:r>
        </a:p>
      </dgm:t>
    </dgm:pt>
    <dgm:pt modelId="{F57B2E37-F7D2-4FA6-A827-70334996925A}" type="parTrans" cxnId="{1DA7F9B6-656D-4585-BA3E-15873C002FBF}">
      <dgm:prSet/>
      <dgm:spPr/>
      <dgm:t>
        <a:bodyPr/>
        <a:lstStyle/>
        <a:p>
          <a:endParaRPr lang="en-US" sz="1300"/>
        </a:p>
      </dgm:t>
    </dgm:pt>
    <dgm:pt modelId="{7A3D2120-8D73-4F33-80A9-8CD81CF860C1}" type="sibTrans" cxnId="{1DA7F9B6-656D-4585-BA3E-15873C002FBF}">
      <dgm:prSet/>
      <dgm:spPr/>
      <dgm:t>
        <a:bodyPr/>
        <a:lstStyle/>
        <a:p>
          <a:endParaRPr lang="en-US" sz="1300"/>
        </a:p>
      </dgm:t>
    </dgm:pt>
    <dgm:pt modelId="{8527349E-5861-4FBC-8E2D-99D60DDC5149}" type="pres">
      <dgm:prSet presAssocID="{E46AE03F-12F1-4735-9D16-58477835B17E}" presName="vert0" presStyleCnt="0">
        <dgm:presLayoutVars>
          <dgm:dir/>
          <dgm:animOne val="branch"/>
          <dgm:animLvl val="lvl"/>
        </dgm:presLayoutVars>
      </dgm:prSet>
      <dgm:spPr/>
    </dgm:pt>
    <dgm:pt modelId="{BA4F736B-1AB0-4C55-984F-F0FE83EAA813}" type="pres">
      <dgm:prSet presAssocID="{50ACE5DA-53A1-40F5-A6D5-D2683272766F}" presName="thickLine" presStyleLbl="alignNode1" presStyleIdx="0" presStyleCnt="4"/>
      <dgm:spPr/>
    </dgm:pt>
    <dgm:pt modelId="{E3D4B78D-452B-4C0B-A65F-F65522114DA5}" type="pres">
      <dgm:prSet presAssocID="{50ACE5DA-53A1-40F5-A6D5-D2683272766F}" presName="horz1" presStyleCnt="0"/>
      <dgm:spPr/>
    </dgm:pt>
    <dgm:pt modelId="{3DEE87D1-E5C4-4B04-B613-FFF3AE386389}" type="pres">
      <dgm:prSet presAssocID="{50ACE5DA-53A1-40F5-A6D5-D2683272766F}" presName="tx1" presStyleLbl="revTx" presStyleIdx="0" presStyleCnt="12"/>
      <dgm:spPr/>
    </dgm:pt>
    <dgm:pt modelId="{FED92429-12CA-4E59-B702-71B8A6500830}" type="pres">
      <dgm:prSet presAssocID="{50ACE5DA-53A1-40F5-A6D5-D2683272766F}" presName="vert1" presStyleCnt="0"/>
      <dgm:spPr/>
    </dgm:pt>
    <dgm:pt modelId="{135A9740-281C-4FB5-82DF-16EB03C87522}" type="pres">
      <dgm:prSet presAssocID="{04BB7F15-A2DB-43AE-A263-3F5E7A08580E}" presName="vertSpace2a" presStyleCnt="0"/>
      <dgm:spPr/>
    </dgm:pt>
    <dgm:pt modelId="{0498537F-0CAA-4873-A4DB-4A0A0792367E}" type="pres">
      <dgm:prSet presAssocID="{04BB7F15-A2DB-43AE-A263-3F5E7A08580E}" presName="horz2" presStyleCnt="0"/>
      <dgm:spPr/>
    </dgm:pt>
    <dgm:pt modelId="{A534073B-81FA-43EC-8D51-432216B46A86}" type="pres">
      <dgm:prSet presAssocID="{04BB7F15-A2DB-43AE-A263-3F5E7A08580E}" presName="horzSpace2" presStyleCnt="0"/>
      <dgm:spPr/>
    </dgm:pt>
    <dgm:pt modelId="{98CF21CE-BBD3-4926-BD06-759221AEE263}" type="pres">
      <dgm:prSet presAssocID="{04BB7F15-A2DB-43AE-A263-3F5E7A08580E}" presName="tx2" presStyleLbl="revTx" presStyleIdx="1" presStyleCnt="12"/>
      <dgm:spPr/>
    </dgm:pt>
    <dgm:pt modelId="{0CF5FDD8-0CE2-465A-8F1C-99A940E4B127}" type="pres">
      <dgm:prSet presAssocID="{04BB7F15-A2DB-43AE-A263-3F5E7A08580E}" presName="vert2" presStyleCnt="0"/>
      <dgm:spPr/>
    </dgm:pt>
    <dgm:pt modelId="{F1C96BB1-F3EB-49FF-A009-FDA4CD1609C7}" type="pres">
      <dgm:prSet presAssocID="{04BB7F15-A2DB-43AE-A263-3F5E7A08580E}" presName="thinLine2b" presStyleLbl="callout" presStyleIdx="0" presStyleCnt="8"/>
      <dgm:spPr/>
    </dgm:pt>
    <dgm:pt modelId="{EE0C19C0-6C8C-4068-98B0-FD0CB91A7C55}" type="pres">
      <dgm:prSet presAssocID="{04BB7F15-A2DB-43AE-A263-3F5E7A08580E}" presName="vertSpace2b" presStyleCnt="0"/>
      <dgm:spPr/>
    </dgm:pt>
    <dgm:pt modelId="{35348095-C720-4CDF-8ADB-E56370636FC7}" type="pres">
      <dgm:prSet presAssocID="{2D8422DE-224E-4F07-B6FF-040FEDFE3476}" presName="horz2" presStyleCnt="0"/>
      <dgm:spPr/>
    </dgm:pt>
    <dgm:pt modelId="{1E992945-C379-447A-8CC3-3DB34D28AE92}" type="pres">
      <dgm:prSet presAssocID="{2D8422DE-224E-4F07-B6FF-040FEDFE3476}" presName="horzSpace2" presStyleCnt="0"/>
      <dgm:spPr/>
    </dgm:pt>
    <dgm:pt modelId="{BA9C9B7B-4B00-447F-9CE3-D066BD078762}" type="pres">
      <dgm:prSet presAssocID="{2D8422DE-224E-4F07-B6FF-040FEDFE3476}" presName="tx2" presStyleLbl="revTx" presStyleIdx="2" presStyleCnt="12"/>
      <dgm:spPr/>
    </dgm:pt>
    <dgm:pt modelId="{2EB4EE55-F08E-42C5-A193-7328374A4A34}" type="pres">
      <dgm:prSet presAssocID="{2D8422DE-224E-4F07-B6FF-040FEDFE3476}" presName="vert2" presStyleCnt="0"/>
      <dgm:spPr/>
    </dgm:pt>
    <dgm:pt modelId="{619C35D3-B5E3-4ADD-9422-3E3D5825C0CC}" type="pres">
      <dgm:prSet presAssocID="{2D8422DE-224E-4F07-B6FF-040FEDFE3476}" presName="thinLine2b" presStyleLbl="callout" presStyleIdx="1" presStyleCnt="8"/>
      <dgm:spPr/>
    </dgm:pt>
    <dgm:pt modelId="{6D9FF16F-8EC0-4EAF-9D08-AE4826DDBD8E}" type="pres">
      <dgm:prSet presAssocID="{2D8422DE-224E-4F07-B6FF-040FEDFE3476}" presName="vertSpace2b" presStyleCnt="0"/>
      <dgm:spPr/>
    </dgm:pt>
    <dgm:pt modelId="{01648917-9710-44B4-B727-120795B834F6}" type="pres">
      <dgm:prSet presAssocID="{D52A767F-F8EB-446E-A054-C979E178A4D6}" presName="thickLine" presStyleLbl="alignNode1" presStyleIdx="1" presStyleCnt="4"/>
      <dgm:spPr/>
    </dgm:pt>
    <dgm:pt modelId="{693936BA-32A8-428E-A8C7-8251B632E99F}" type="pres">
      <dgm:prSet presAssocID="{D52A767F-F8EB-446E-A054-C979E178A4D6}" presName="horz1" presStyleCnt="0"/>
      <dgm:spPr/>
    </dgm:pt>
    <dgm:pt modelId="{B1692CB6-1255-4AF2-B78C-A7244AFBCB3A}" type="pres">
      <dgm:prSet presAssocID="{D52A767F-F8EB-446E-A054-C979E178A4D6}" presName="tx1" presStyleLbl="revTx" presStyleIdx="3" presStyleCnt="12"/>
      <dgm:spPr/>
    </dgm:pt>
    <dgm:pt modelId="{D43FD9DE-B2B7-4003-8C60-2F48473F42F3}" type="pres">
      <dgm:prSet presAssocID="{D52A767F-F8EB-446E-A054-C979E178A4D6}" presName="vert1" presStyleCnt="0"/>
      <dgm:spPr/>
    </dgm:pt>
    <dgm:pt modelId="{692E6A6F-90F3-4D74-BC8B-3C55F14EF390}" type="pres">
      <dgm:prSet presAssocID="{723B4BCC-5F3E-4A84-96CE-D08760C755D3}" presName="vertSpace2a" presStyleCnt="0"/>
      <dgm:spPr/>
    </dgm:pt>
    <dgm:pt modelId="{E6374CFE-0BA4-4895-98F6-F1C0F8745912}" type="pres">
      <dgm:prSet presAssocID="{723B4BCC-5F3E-4A84-96CE-D08760C755D3}" presName="horz2" presStyleCnt="0"/>
      <dgm:spPr/>
    </dgm:pt>
    <dgm:pt modelId="{574B4045-1254-42FE-A919-42AEABF75DC7}" type="pres">
      <dgm:prSet presAssocID="{723B4BCC-5F3E-4A84-96CE-D08760C755D3}" presName="horzSpace2" presStyleCnt="0"/>
      <dgm:spPr/>
    </dgm:pt>
    <dgm:pt modelId="{AB5D11CE-F10C-4C0E-85E1-D6E75038D572}" type="pres">
      <dgm:prSet presAssocID="{723B4BCC-5F3E-4A84-96CE-D08760C755D3}" presName="tx2" presStyleLbl="revTx" presStyleIdx="4" presStyleCnt="12"/>
      <dgm:spPr/>
    </dgm:pt>
    <dgm:pt modelId="{5FD8875A-71F2-4071-AADC-09A3E577DF48}" type="pres">
      <dgm:prSet presAssocID="{723B4BCC-5F3E-4A84-96CE-D08760C755D3}" presName="vert2" presStyleCnt="0"/>
      <dgm:spPr/>
    </dgm:pt>
    <dgm:pt modelId="{46BACD40-2DD2-4E24-867F-B5729E992470}" type="pres">
      <dgm:prSet presAssocID="{723B4BCC-5F3E-4A84-96CE-D08760C755D3}" presName="thinLine2b" presStyleLbl="callout" presStyleIdx="2" presStyleCnt="8"/>
      <dgm:spPr/>
    </dgm:pt>
    <dgm:pt modelId="{DF635B48-3D53-4CAB-88D9-3AFDF8D83FF1}" type="pres">
      <dgm:prSet presAssocID="{723B4BCC-5F3E-4A84-96CE-D08760C755D3}" presName="vertSpace2b" presStyleCnt="0"/>
      <dgm:spPr/>
    </dgm:pt>
    <dgm:pt modelId="{12365BF4-48F1-4734-BE3B-F81E515CBCC5}" type="pres">
      <dgm:prSet presAssocID="{CDF59657-9408-4C0A-B7CB-A0B70B078098}" presName="horz2" presStyleCnt="0"/>
      <dgm:spPr/>
    </dgm:pt>
    <dgm:pt modelId="{7335ABCD-4E2E-49AE-A1B6-632EEFBA9C3A}" type="pres">
      <dgm:prSet presAssocID="{CDF59657-9408-4C0A-B7CB-A0B70B078098}" presName="horzSpace2" presStyleCnt="0"/>
      <dgm:spPr/>
    </dgm:pt>
    <dgm:pt modelId="{F1A5AD44-C589-470B-BE16-663B264317F8}" type="pres">
      <dgm:prSet presAssocID="{CDF59657-9408-4C0A-B7CB-A0B70B078098}" presName="tx2" presStyleLbl="revTx" presStyleIdx="5" presStyleCnt="12"/>
      <dgm:spPr/>
    </dgm:pt>
    <dgm:pt modelId="{8EBE70A4-BEF6-4099-BF8C-57FA46A6844F}" type="pres">
      <dgm:prSet presAssocID="{CDF59657-9408-4C0A-B7CB-A0B70B078098}" presName="vert2" presStyleCnt="0"/>
      <dgm:spPr/>
    </dgm:pt>
    <dgm:pt modelId="{C1137C76-C98E-4E3D-9B2F-5C48DF48B554}" type="pres">
      <dgm:prSet presAssocID="{CDF59657-9408-4C0A-B7CB-A0B70B078098}" presName="thinLine2b" presStyleLbl="callout" presStyleIdx="3" presStyleCnt="8"/>
      <dgm:spPr/>
    </dgm:pt>
    <dgm:pt modelId="{AE193DBD-6DC0-491F-81A2-6B3A9B957E86}" type="pres">
      <dgm:prSet presAssocID="{CDF59657-9408-4C0A-B7CB-A0B70B078098}" presName="vertSpace2b" presStyleCnt="0"/>
      <dgm:spPr/>
    </dgm:pt>
    <dgm:pt modelId="{C93CA81D-CF80-43A2-A6EE-AD0FD227FEBC}" type="pres">
      <dgm:prSet presAssocID="{0A28CCB3-FE67-4AA7-83FC-3FC3F7A2FD91}" presName="thickLine" presStyleLbl="alignNode1" presStyleIdx="2" presStyleCnt="4"/>
      <dgm:spPr/>
    </dgm:pt>
    <dgm:pt modelId="{D8B3AAE2-155F-43B4-9117-98FCC8896365}" type="pres">
      <dgm:prSet presAssocID="{0A28CCB3-FE67-4AA7-83FC-3FC3F7A2FD91}" presName="horz1" presStyleCnt="0"/>
      <dgm:spPr/>
    </dgm:pt>
    <dgm:pt modelId="{67EA7F5E-E052-43EC-BE9C-4AF0BAC88E1E}" type="pres">
      <dgm:prSet presAssocID="{0A28CCB3-FE67-4AA7-83FC-3FC3F7A2FD91}" presName="tx1" presStyleLbl="revTx" presStyleIdx="6" presStyleCnt="12"/>
      <dgm:spPr/>
    </dgm:pt>
    <dgm:pt modelId="{14331DC9-8246-40A9-8689-D7FFD906712B}" type="pres">
      <dgm:prSet presAssocID="{0A28CCB3-FE67-4AA7-83FC-3FC3F7A2FD91}" presName="vert1" presStyleCnt="0"/>
      <dgm:spPr/>
    </dgm:pt>
    <dgm:pt modelId="{70D078F4-8CF8-4D57-873E-FABFCF3BF62D}" type="pres">
      <dgm:prSet presAssocID="{BF3B9EED-F91D-4486-93DB-BC1A3EEBE9B4}" presName="vertSpace2a" presStyleCnt="0"/>
      <dgm:spPr/>
    </dgm:pt>
    <dgm:pt modelId="{EF5F31E2-49BF-49A9-9B32-28F17A8D7475}" type="pres">
      <dgm:prSet presAssocID="{BF3B9EED-F91D-4486-93DB-BC1A3EEBE9B4}" presName="horz2" presStyleCnt="0"/>
      <dgm:spPr/>
    </dgm:pt>
    <dgm:pt modelId="{2E16FE00-25FB-40DE-8323-49B556EECB85}" type="pres">
      <dgm:prSet presAssocID="{BF3B9EED-F91D-4486-93DB-BC1A3EEBE9B4}" presName="horzSpace2" presStyleCnt="0"/>
      <dgm:spPr/>
    </dgm:pt>
    <dgm:pt modelId="{B9427ED5-1FBE-42A6-8AB8-B98CA4EA5D4E}" type="pres">
      <dgm:prSet presAssocID="{BF3B9EED-F91D-4486-93DB-BC1A3EEBE9B4}" presName="tx2" presStyleLbl="revTx" presStyleIdx="7" presStyleCnt="12"/>
      <dgm:spPr/>
    </dgm:pt>
    <dgm:pt modelId="{1968DA6B-3F3A-428B-A45F-3714B7DE7461}" type="pres">
      <dgm:prSet presAssocID="{BF3B9EED-F91D-4486-93DB-BC1A3EEBE9B4}" presName="vert2" presStyleCnt="0"/>
      <dgm:spPr/>
    </dgm:pt>
    <dgm:pt modelId="{B3AF0EF5-3D57-419D-887C-00C1582B5B54}" type="pres">
      <dgm:prSet presAssocID="{BF3B9EED-F91D-4486-93DB-BC1A3EEBE9B4}" presName="thinLine2b" presStyleLbl="callout" presStyleIdx="4" presStyleCnt="8"/>
      <dgm:spPr/>
    </dgm:pt>
    <dgm:pt modelId="{AEA5805E-0B79-4CE9-96C5-3873EAAE3A4C}" type="pres">
      <dgm:prSet presAssocID="{BF3B9EED-F91D-4486-93DB-BC1A3EEBE9B4}" presName="vertSpace2b" presStyleCnt="0"/>
      <dgm:spPr/>
    </dgm:pt>
    <dgm:pt modelId="{D5117551-968A-40F2-B6E2-410FFCCB021C}" type="pres">
      <dgm:prSet presAssocID="{9F0B5027-5C8D-49F6-B4D1-9D79173A3A86}" presName="horz2" presStyleCnt="0"/>
      <dgm:spPr/>
    </dgm:pt>
    <dgm:pt modelId="{5DC7E2EF-32B8-4B37-AFDC-3EC94C861EE4}" type="pres">
      <dgm:prSet presAssocID="{9F0B5027-5C8D-49F6-B4D1-9D79173A3A86}" presName="horzSpace2" presStyleCnt="0"/>
      <dgm:spPr/>
    </dgm:pt>
    <dgm:pt modelId="{7937064E-4A43-43DC-9AEE-C409174C052D}" type="pres">
      <dgm:prSet presAssocID="{9F0B5027-5C8D-49F6-B4D1-9D79173A3A86}" presName="tx2" presStyleLbl="revTx" presStyleIdx="8" presStyleCnt="12"/>
      <dgm:spPr/>
    </dgm:pt>
    <dgm:pt modelId="{0157A396-3B8F-4078-B58D-D7E408888050}" type="pres">
      <dgm:prSet presAssocID="{9F0B5027-5C8D-49F6-B4D1-9D79173A3A86}" presName="vert2" presStyleCnt="0"/>
      <dgm:spPr/>
    </dgm:pt>
    <dgm:pt modelId="{EFF452B7-F45C-423B-B63A-396349CE46D0}" type="pres">
      <dgm:prSet presAssocID="{9F0B5027-5C8D-49F6-B4D1-9D79173A3A86}" presName="thinLine2b" presStyleLbl="callout" presStyleIdx="5" presStyleCnt="8"/>
      <dgm:spPr/>
    </dgm:pt>
    <dgm:pt modelId="{1F30ED48-2790-4680-9F9D-BAD5129C75A1}" type="pres">
      <dgm:prSet presAssocID="{9F0B5027-5C8D-49F6-B4D1-9D79173A3A86}" presName="vertSpace2b" presStyleCnt="0"/>
      <dgm:spPr/>
    </dgm:pt>
    <dgm:pt modelId="{F3159B98-80FB-4CDE-9413-0C088D7F935F}" type="pres">
      <dgm:prSet presAssocID="{68CC4050-EEFF-4957-86EB-52F70657EE9C}" presName="thickLine" presStyleLbl="alignNode1" presStyleIdx="3" presStyleCnt="4"/>
      <dgm:spPr/>
    </dgm:pt>
    <dgm:pt modelId="{5A8E2061-327F-47B4-8880-EF1C1816DFB6}" type="pres">
      <dgm:prSet presAssocID="{68CC4050-EEFF-4957-86EB-52F70657EE9C}" presName="horz1" presStyleCnt="0"/>
      <dgm:spPr/>
    </dgm:pt>
    <dgm:pt modelId="{954E71CC-0C0B-4CB0-8852-0AC34EDE1E34}" type="pres">
      <dgm:prSet presAssocID="{68CC4050-EEFF-4957-86EB-52F70657EE9C}" presName="tx1" presStyleLbl="revTx" presStyleIdx="9" presStyleCnt="12"/>
      <dgm:spPr/>
    </dgm:pt>
    <dgm:pt modelId="{A06E7979-BE10-44AE-BCCA-C1E853E5330E}" type="pres">
      <dgm:prSet presAssocID="{68CC4050-EEFF-4957-86EB-52F70657EE9C}" presName="vert1" presStyleCnt="0"/>
      <dgm:spPr/>
    </dgm:pt>
    <dgm:pt modelId="{3F62A67C-4139-4882-8C79-538797E42308}" type="pres">
      <dgm:prSet presAssocID="{9DE5CE3A-068F-4788-925C-EABC144E8245}" presName="vertSpace2a" presStyleCnt="0"/>
      <dgm:spPr/>
    </dgm:pt>
    <dgm:pt modelId="{D6233855-38FC-4745-BC4B-338C5479452A}" type="pres">
      <dgm:prSet presAssocID="{9DE5CE3A-068F-4788-925C-EABC144E8245}" presName="horz2" presStyleCnt="0"/>
      <dgm:spPr/>
    </dgm:pt>
    <dgm:pt modelId="{16F133CD-1954-4659-8949-9A82836675E7}" type="pres">
      <dgm:prSet presAssocID="{9DE5CE3A-068F-4788-925C-EABC144E8245}" presName="horzSpace2" presStyleCnt="0"/>
      <dgm:spPr/>
    </dgm:pt>
    <dgm:pt modelId="{D72A37E2-99F8-4805-8A60-5B0456A9F754}" type="pres">
      <dgm:prSet presAssocID="{9DE5CE3A-068F-4788-925C-EABC144E8245}" presName="tx2" presStyleLbl="revTx" presStyleIdx="10" presStyleCnt="12"/>
      <dgm:spPr/>
    </dgm:pt>
    <dgm:pt modelId="{C7E90FD1-0CFB-4BC9-99D9-7BBAD354316A}" type="pres">
      <dgm:prSet presAssocID="{9DE5CE3A-068F-4788-925C-EABC144E8245}" presName="vert2" presStyleCnt="0"/>
      <dgm:spPr/>
    </dgm:pt>
    <dgm:pt modelId="{3D1710A4-F046-419F-A0AC-7D089611C741}" type="pres">
      <dgm:prSet presAssocID="{9DE5CE3A-068F-4788-925C-EABC144E8245}" presName="thinLine2b" presStyleLbl="callout" presStyleIdx="6" presStyleCnt="8"/>
      <dgm:spPr/>
    </dgm:pt>
    <dgm:pt modelId="{A0452878-E2CC-42F4-8934-7687E5402233}" type="pres">
      <dgm:prSet presAssocID="{9DE5CE3A-068F-4788-925C-EABC144E8245}" presName="vertSpace2b" presStyleCnt="0"/>
      <dgm:spPr/>
    </dgm:pt>
    <dgm:pt modelId="{675713D2-EADF-4594-857B-11522B6D696E}" type="pres">
      <dgm:prSet presAssocID="{D84E1CD6-3A0D-45F4-B351-EB503676EE4B}" presName="horz2" presStyleCnt="0"/>
      <dgm:spPr/>
    </dgm:pt>
    <dgm:pt modelId="{9EA12929-427C-474D-9993-ABABEAC5D7BF}" type="pres">
      <dgm:prSet presAssocID="{D84E1CD6-3A0D-45F4-B351-EB503676EE4B}" presName="horzSpace2" presStyleCnt="0"/>
      <dgm:spPr/>
    </dgm:pt>
    <dgm:pt modelId="{CEA1DE6C-BEE2-429E-A5BA-F41FD098371C}" type="pres">
      <dgm:prSet presAssocID="{D84E1CD6-3A0D-45F4-B351-EB503676EE4B}" presName="tx2" presStyleLbl="revTx" presStyleIdx="11" presStyleCnt="12"/>
      <dgm:spPr/>
    </dgm:pt>
    <dgm:pt modelId="{FC4482CA-9CE9-4A15-9B37-D1636D862F69}" type="pres">
      <dgm:prSet presAssocID="{D84E1CD6-3A0D-45F4-B351-EB503676EE4B}" presName="vert2" presStyleCnt="0"/>
      <dgm:spPr/>
    </dgm:pt>
    <dgm:pt modelId="{F89045D5-22AE-4D5B-9E90-D458071B719E}" type="pres">
      <dgm:prSet presAssocID="{D84E1CD6-3A0D-45F4-B351-EB503676EE4B}" presName="thinLine2b" presStyleLbl="callout" presStyleIdx="7" presStyleCnt="8"/>
      <dgm:spPr/>
    </dgm:pt>
    <dgm:pt modelId="{3379690C-8B4C-455E-9E3B-9A2D9108AFC6}" type="pres">
      <dgm:prSet presAssocID="{D84E1CD6-3A0D-45F4-B351-EB503676EE4B}" presName="vertSpace2b" presStyleCnt="0"/>
      <dgm:spPr/>
    </dgm:pt>
  </dgm:ptLst>
  <dgm:cxnLst>
    <dgm:cxn modelId="{DA092F14-1D5D-4556-85C0-BB42A5D1E8AF}" type="presOf" srcId="{E46AE03F-12F1-4735-9D16-58477835B17E}" destId="{8527349E-5861-4FBC-8E2D-99D60DDC5149}" srcOrd="0" destOrd="0" presId="urn:microsoft.com/office/officeart/2008/layout/LinedList"/>
    <dgm:cxn modelId="{41F6DB15-BA0F-4BDD-80B2-A39B1CAA970B}" type="presOf" srcId="{50ACE5DA-53A1-40F5-A6D5-D2683272766F}" destId="{3DEE87D1-E5C4-4B04-B613-FFF3AE386389}" srcOrd="0" destOrd="0" presId="urn:microsoft.com/office/officeart/2008/layout/LinedList"/>
    <dgm:cxn modelId="{072D7819-DB2E-4BE9-B5B5-91E293BE2F7A}" type="presOf" srcId="{0A28CCB3-FE67-4AA7-83FC-3FC3F7A2FD91}" destId="{67EA7F5E-E052-43EC-BE9C-4AF0BAC88E1E}" srcOrd="0" destOrd="0" presId="urn:microsoft.com/office/officeart/2008/layout/LinedList"/>
    <dgm:cxn modelId="{AACC8E21-2566-4DC9-B477-31BB4C3B1181}" type="presOf" srcId="{D52A767F-F8EB-446E-A054-C979E178A4D6}" destId="{B1692CB6-1255-4AF2-B78C-A7244AFBCB3A}" srcOrd="0" destOrd="0" presId="urn:microsoft.com/office/officeart/2008/layout/LinedList"/>
    <dgm:cxn modelId="{0D03E029-E7C2-424C-B97C-B777D0C6F8B5}" type="presOf" srcId="{BF3B9EED-F91D-4486-93DB-BC1A3EEBE9B4}" destId="{B9427ED5-1FBE-42A6-8AB8-B98CA4EA5D4E}" srcOrd="0" destOrd="0" presId="urn:microsoft.com/office/officeart/2008/layout/LinedList"/>
    <dgm:cxn modelId="{4CC5C62F-03AF-41DF-8AC6-5AD1D994BB51}" type="presOf" srcId="{9DE5CE3A-068F-4788-925C-EABC144E8245}" destId="{D72A37E2-99F8-4805-8A60-5B0456A9F754}" srcOrd="0" destOrd="0" presId="urn:microsoft.com/office/officeart/2008/layout/LinedList"/>
    <dgm:cxn modelId="{2D9DCA3D-9D58-46E6-A7D8-F572DD9D3C99}" srcId="{D52A767F-F8EB-446E-A054-C979E178A4D6}" destId="{723B4BCC-5F3E-4A84-96CE-D08760C755D3}" srcOrd="0" destOrd="0" parTransId="{A41BF26D-6A0E-40ED-B911-57C964607C99}" sibTransId="{D449D44E-CE18-4AD5-A1C6-5EC2D1CA875F}"/>
    <dgm:cxn modelId="{CFF51941-0995-49DF-9532-4B3F8587CE89}" type="presOf" srcId="{04BB7F15-A2DB-43AE-A263-3F5E7A08580E}" destId="{98CF21CE-BBD3-4926-BD06-759221AEE263}" srcOrd="0" destOrd="0" presId="urn:microsoft.com/office/officeart/2008/layout/LinedList"/>
    <dgm:cxn modelId="{4DDB6F63-B42C-493D-95A6-B8AF50AAD703}" type="presOf" srcId="{2D8422DE-224E-4F07-B6FF-040FEDFE3476}" destId="{BA9C9B7B-4B00-447F-9CE3-D066BD078762}" srcOrd="0" destOrd="0" presId="urn:microsoft.com/office/officeart/2008/layout/LinedList"/>
    <dgm:cxn modelId="{EA636868-A32C-4C3F-BC58-0FBDC2C3C377}" type="presOf" srcId="{723B4BCC-5F3E-4A84-96CE-D08760C755D3}" destId="{AB5D11CE-F10C-4C0E-85E1-D6E75038D572}" srcOrd="0" destOrd="0" presId="urn:microsoft.com/office/officeart/2008/layout/LinedList"/>
    <dgm:cxn modelId="{17A4C377-8B03-4A6F-AE5E-47619E2FC248}" type="presOf" srcId="{9F0B5027-5C8D-49F6-B4D1-9D79173A3A86}" destId="{7937064E-4A43-43DC-9AEE-C409174C052D}" srcOrd="0" destOrd="0" presId="urn:microsoft.com/office/officeart/2008/layout/LinedList"/>
    <dgm:cxn modelId="{7225187A-0A6C-4D5D-95AF-A4AA708F581F}" type="presOf" srcId="{68CC4050-EEFF-4957-86EB-52F70657EE9C}" destId="{954E71CC-0C0B-4CB0-8852-0AC34EDE1E34}" srcOrd="0" destOrd="0" presId="urn:microsoft.com/office/officeart/2008/layout/LinedList"/>
    <dgm:cxn modelId="{DDC19498-39C6-4854-84B3-478F6494C499}" type="presOf" srcId="{D84E1CD6-3A0D-45F4-B351-EB503676EE4B}" destId="{CEA1DE6C-BEE2-429E-A5BA-F41FD098371C}" srcOrd="0" destOrd="0" presId="urn:microsoft.com/office/officeart/2008/layout/LinedList"/>
    <dgm:cxn modelId="{A44C12AE-2068-4F78-A9AA-DF0607656FB8}" srcId="{0A28CCB3-FE67-4AA7-83FC-3FC3F7A2FD91}" destId="{BF3B9EED-F91D-4486-93DB-BC1A3EEBE9B4}" srcOrd="0" destOrd="0" parTransId="{D447DF08-7C36-467E-993E-6317E8F34A6C}" sibTransId="{D2C38A0F-09E0-4126-AE8C-CBAE65E64990}"/>
    <dgm:cxn modelId="{3CD88EB3-8099-4A65-A23F-A46FDFCF86AB}" type="presOf" srcId="{CDF59657-9408-4C0A-B7CB-A0B70B078098}" destId="{F1A5AD44-C589-470B-BE16-663B264317F8}" srcOrd="0" destOrd="0" presId="urn:microsoft.com/office/officeart/2008/layout/LinedList"/>
    <dgm:cxn modelId="{1DA7F9B6-656D-4585-BA3E-15873C002FBF}" srcId="{68CC4050-EEFF-4957-86EB-52F70657EE9C}" destId="{D84E1CD6-3A0D-45F4-B351-EB503676EE4B}" srcOrd="1" destOrd="0" parTransId="{F57B2E37-F7D2-4FA6-A827-70334996925A}" sibTransId="{7A3D2120-8D73-4F33-80A9-8CD81CF860C1}"/>
    <dgm:cxn modelId="{EDE803B9-0172-4454-B2DF-8C1DF585EC39}" srcId="{D52A767F-F8EB-446E-A054-C979E178A4D6}" destId="{CDF59657-9408-4C0A-B7CB-A0B70B078098}" srcOrd="1" destOrd="0" parTransId="{A66E0633-2FC8-439B-866A-E1A66A6D86AC}" sibTransId="{71CF0378-B1BC-400C-A63E-35FF62EA4C42}"/>
    <dgm:cxn modelId="{158784BC-7DF1-41F3-84FC-FF39798F7C7D}" srcId="{68CC4050-EEFF-4957-86EB-52F70657EE9C}" destId="{9DE5CE3A-068F-4788-925C-EABC144E8245}" srcOrd="0" destOrd="0" parTransId="{0BC1CE33-1881-4A48-AC5B-1762EBF27C61}" sibTransId="{DEB5F902-8685-454B-923F-DB71370DFE53}"/>
    <dgm:cxn modelId="{EB28DEC2-75CF-45C8-80DC-EBB4A72AC31B}" srcId="{E46AE03F-12F1-4735-9D16-58477835B17E}" destId="{0A28CCB3-FE67-4AA7-83FC-3FC3F7A2FD91}" srcOrd="2" destOrd="0" parTransId="{F2EB311E-FB69-4475-AC41-757C5AD9333B}" sibTransId="{505D3E18-0465-449D-88FA-023122BD4AF4}"/>
    <dgm:cxn modelId="{2FFE6AC6-3323-4CF4-BF73-7754752209A7}" srcId="{50ACE5DA-53A1-40F5-A6D5-D2683272766F}" destId="{2D8422DE-224E-4F07-B6FF-040FEDFE3476}" srcOrd="1" destOrd="0" parTransId="{EF1C5984-974C-4C22-AAAC-020A1E85CFC9}" sibTransId="{F2977F90-D3ED-42A8-B57F-824DA0D0B81F}"/>
    <dgm:cxn modelId="{2084D4C6-45F0-4B3F-BFC7-21E4FD7804A6}" srcId="{E46AE03F-12F1-4735-9D16-58477835B17E}" destId="{50ACE5DA-53A1-40F5-A6D5-D2683272766F}" srcOrd="0" destOrd="0" parTransId="{B37D0B08-3AD0-4AAE-8289-107BE76CDAA2}" sibTransId="{D01DE03C-575E-4D40-9960-23D38D1B904C}"/>
    <dgm:cxn modelId="{0A9693D0-266E-4D08-B087-29A3F3EA4FCE}" srcId="{E46AE03F-12F1-4735-9D16-58477835B17E}" destId="{68CC4050-EEFF-4957-86EB-52F70657EE9C}" srcOrd="3" destOrd="0" parTransId="{9EB006A3-F0AC-421D-AFA6-EE3D7A67C516}" sibTransId="{B1B4F562-E3A0-4692-8E4E-8043315FC464}"/>
    <dgm:cxn modelId="{56AE57DD-B386-4DCA-BB5A-BF7C9F062656}" srcId="{E46AE03F-12F1-4735-9D16-58477835B17E}" destId="{D52A767F-F8EB-446E-A054-C979E178A4D6}" srcOrd="1" destOrd="0" parTransId="{21F5335F-1FD0-4CDD-A9C7-1F689410455F}" sibTransId="{20148FD4-AE25-4EC9-A5F6-895EDDCB597E}"/>
    <dgm:cxn modelId="{74F50BE3-7A53-4572-8566-494960D36A42}" srcId="{0A28CCB3-FE67-4AA7-83FC-3FC3F7A2FD91}" destId="{9F0B5027-5C8D-49F6-B4D1-9D79173A3A86}" srcOrd="1" destOrd="0" parTransId="{E789A78A-1487-47AD-87F3-88D129D3B870}" sibTransId="{20055C6C-4C51-456D-B85F-A1A3030D8769}"/>
    <dgm:cxn modelId="{D65620FB-BB4E-45CE-AA2C-6B264C1C7648}" srcId="{50ACE5DA-53A1-40F5-A6D5-D2683272766F}" destId="{04BB7F15-A2DB-43AE-A263-3F5E7A08580E}" srcOrd="0" destOrd="0" parTransId="{75394ABF-D1CA-4958-9B46-D3810790583C}" sibTransId="{7AE21BF3-126A-4F30-9029-D9998076474B}"/>
    <dgm:cxn modelId="{CCD8FEE6-F760-4F8E-BCD4-2A2A801DC7DE}" type="presParOf" srcId="{8527349E-5861-4FBC-8E2D-99D60DDC5149}" destId="{BA4F736B-1AB0-4C55-984F-F0FE83EAA813}" srcOrd="0" destOrd="0" presId="urn:microsoft.com/office/officeart/2008/layout/LinedList"/>
    <dgm:cxn modelId="{21E7BEEB-B538-4FAC-A8F5-DA1A59A30796}" type="presParOf" srcId="{8527349E-5861-4FBC-8E2D-99D60DDC5149}" destId="{E3D4B78D-452B-4C0B-A65F-F65522114DA5}" srcOrd="1" destOrd="0" presId="urn:microsoft.com/office/officeart/2008/layout/LinedList"/>
    <dgm:cxn modelId="{39A33F03-04CC-4370-9E6E-4458A9E8BECD}" type="presParOf" srcId="{E3D4B78D-452B-4C0B-A65F-F65522114DA5}" destId="{3DEE87D1-E5C4-4B04-B613-FFF3AE386389}" srcOrd="0" destOrd="0" presId="urn:microsoft.com/office/officeart/2008/layout/LinedList"/>
    <dgm:cxn modelId="{76A647D7-B453-4139-A2D5-F17568B3E013}" type="presParOf" srcId="{E3D4B78D-452B-4C0B-A65F-F65522114DA5}" destId="{FED92429-12CA-4E59-B702-71B8A6500830}" srcOrd="1" destOrd="0" presId="urn:microsoft.com/office/officeart/2008/layout/LinedList"/>
    <dgm:cxn modelId="{F6EF2D40-BFA5-4EA7-938B-99B9478CDE0E}" type="presParOf" srcId="{FED92429-12CA-4E59-B702-71B8A6500830}" destId="{135A9740-281C-4FB5-82DF-16EB03C87522}" srcOrd="0" destOrd="0" presId="urn:microsoft.com/office/officeart/2008/layout/LinedList"/>
    <dgm:cxn modelId="{41F0E03A-B7F1-4CFE-92B4-5ACD8B9F3BDD}" type="presParOf" srcId="{FED92429-12CA-4E59-B702-71B8A6500830}" destId="{0498537F-0CAA-4873-A4DB-4A0A0792367E}" srcOrd="1" destOrd="0" presId="urn:microsoft.com/office/officeart/2008/layout/LinedList"/>
    <dgm:cxn modelId="{C945A633-98F1-4DC0-843E-E102B479C9DD}" type="presParOf" srcId="{0498537F-0CAA-4873-A4DB-4A0A0792367E}" destId="{A534073B-81FA-43EC-8D51-432216B46A86}" srcOrd="0" destOrd="0" presId="urn:microsoft.com/office/officeart/2008/layout/LinedList"/>
    <dgm:cxn modelId="{CAE5EEC4-6C7E-4F0B-9B88-FF895772CC4A}" type="presParOf" srcId="{0498537F-0CAA-4873-A4DB-4A0A0792367E}" destId="{98CF21CE-BBD3-4926-BD06-759221AEE263}" srcOrd="1" destOrd="0" presId="urn:microsoft.com/office/officeart/2008/layout/LinedList"/>
    <dgm:cxn modelId="{FC7F287D-DB81-4526-B539-A85A697C2D2F}" type="presParOf" srcId="{0498537F-0CAA-4873-A4DB-4A0A0792367E}" destId="{0CF5FDD8-0CE2-465A-8F1C-99A940E4B127}" srcOrd="2" destOrd="0" presId="urn:microsoft.com/office/officeart/2008/layout/LinedList"/>
    <dgm:cxn modelId="{D4007DBD-8208-4847-9254-FFF282D1EB01}" type="presParOf" srcId="{FED92429-12CA-4E59-B702-71B8A6500830}" destId="{F1C96BB1-F3EB-49FF-A009-FDA4CD1609C7}" srcOrd="2" destOrd="0" presId="urn:microsoft.com/office/officeart/2008/layout/LinedList"/>
    <dgm:cxn modelId="{7567B74C-DF27-4FAA-9369-2ED0EB326A9B}" type="presParOf" srcId="{FED92429-12CA-4E59-B702-71B8A6500830}" destId="{EE0C19C0-6C8C-4068-98B0-FD0CB91A7C55}" srcOrd="3" destOrd="0" presId="urn:microsoft.com/office/officeart/2008/layout/LinedList"/>
    <dgm:cxn modelId="{C3459183-650A-4055-96EC-C59AA22BF59B}" type="presParOf" srcId="{FED92429-12CA-4E59-B702-71B8A6500830}" destId="{35348095-C720-4CDF-8ADB-E56370636FC7}" srcOrd="4" destOrd="0" presId="urn:microsoft.com/office/officeart/2008/layout/LinedList"/>
    <dgm:cxn modelId="{70942BD6-352D-4FEE-890B-D162DC8EC217}" type="presParOf" srcId="{35348095-C720-4CDF-8ADB-E56370636FC7}" destId="{1E992945-C379-447A-8CC3-3DB34D28AE92}" srcOrd="0" destOrd="0" presId="urn:microsoft.com/office/officeart/2008/layout/LinedList"/>
    <dgm:cxn modelId="{A4E524AC-99AD-4875-ADA5-579F1F2CC801}" type="presParOf" srcId="{35348095-C720-4CDF-8ADB-E56370636FC7}" destId="{BA9C9B7B-4B00-447F-9CE3-D066BD078762}" srcOrd="1" destOrd="0" presId="urn:microsoft.com/office/officeart/2008/layout/LinedList"/>
    <dgm:cxn modelId="{EC0D7546-ED91-470E-992E-E1842A5645E6}" type="presParOf" srcId="{35348095-C720-4CDF-8ADB-E56370636FC7}" destId="{2EB4EE55-F08E-42C5-A193-7328374A4A34}" srcOrd="2" destOrd="0" presId="urn:microsoft.com/office/officeart/2008/layout/LinedList"/>
    <dgm:cxn modelId="{6713C7E2-5004-4CE1-B99B-4C418B147F88}" type="presParOf" srcId="{FED92429-12CA-4E59-B702-71B8A6500830}" destId="{619C35D3-B5E3-4ADD-9422-3E3D5825C0CC}" srcOrd="5" destOrd="0" presId="urn:microsoft.com/office/officeart/2008/layout/LinedList"/>
    <dgm:cxn modelId="{0E5383AE-649C-4A18-B6E5-227F361E3A49}" type="presParOf" srcId="{FED92429-12CA-4E59-B702-71B8A6500830}" destId="{6D9FF16F-8EC0-4EAF-9D08-AE4826DDBD8E}" srcOrd="6" destOrd="0" presId="urn:microsoft.com/office/officeart/2008/layout/LinedList"/>
    <dgm:cxn modelId="{11CBAB4F-4E49-4FDC-9D44-77C91FF4F133}" type="presParOf" srcId="{8527349E-5861-4FBC-8E2D-99D60DDC5149}" destId="{01648917-9710-44B4-B727-120795B834F6}" srcOrd="2" destOrd="0" presId="urn:microsoft.com/office/officeart/2008/layout/LinedList"/>
    <dgm:cxn modelId="{FB4C751B-9043-481F-A3E5-A1458567BEB5}" type="presParOf" srcId="{8527349E-5861-4FBC-8E2D-99D60DDC5149}" destId="{693936BA-32A8-428E-A8C7-8251B632E99F}" srcOrd="3" destOrd="0" presId="urn:microsoft.com/office/officeart/2008/layout/LinedList"/>
    <dgm:cxn modelId="{94F27314-B857-4B17-9B4F-219E7B0D3358}" type="presParOf" srcId="{693936BA-32A8-428E-A8C7-8251B632E99F}" destId="{B1692CB6-1255-4AF2-B78C-A7244AFBCB3A}" srcOrd="0" destOrd="0" presId="urn:microsoft.com/office/officeart/2008/layout/LinedList"/>
    <dgm:cxn modelId="{D70FC231-0D4E-4510-9C07-2FB664058BB3}" type="presParOf" srcId="{693936BA-32A8-428E-A8C7-8251B632E99F}" destId="{D43FD9DE-B2B7-4003-8C60-2F48473F42F3}" srcOrd="1" destOrd="0" presId="urn:microsoft.com/office/officeart/2008/layout/LinedList"/>
    <dgm:cxn modelId="{3F95E08D-2EB2-4BFF-A872-C9652FCE51CF}" type="presParOf" srcId="{D43FD9DE-B2B7-4003-8C60-2F48473F42F3}" destId="{692E6A6F-90F3-4D74-BC8B-3C55F14EF390}" srcOrd="0" destOrd="0" presId="urn:microsoft.com/office/officeart/2008/layout/LinedList"/>
    <dgm:cxn modelId="{4264BF1A-20B6-4E00-838A-95FBA2223974}" type="presParOf" srcId="{D43FD9DE-B2B7-4003-8C60-2F48473F42F3}" destId="{E6374CFE-0BA4-4895-98F6-F1C0F8745912}" srcOrd="1" destOrd="0" presId="urn:microsoft.com/office/officeart/2008/layout/LinedList"/>
    <dgm:cxn modelId="{638D8528-F81E-4607-B389-FC4301B4F583}" type="presParOf" srcId="{E6374CFE-0BA4-4895-98F6-F1C0F8745912}" destId="{574B4045-1254-42FE-A919-42AEABF75DC7}" srcOrd="0" destOrd="0" presId="urn:microsoft.com/office/officeart/2008/layout/LinedList"/>
    <dgm:cxn modelId="{0F8892CC-4F12-4331-AB32-AB52EF5D9F43}" type="presParOf" srcId="{E6374CFE-0BA4-4895-98F6-F1C0F8745912}" destId="{AB5D11CE-F10C-4C0E-85E1-D6E75038D572}" srcOrd="1" destOrd="0" presId="urn:microsoft.com/office/officeart/2008/layout/LinedList"/>
    <dgm:cxn modelId="{294EC4BB-71A8-435B-926F-8792D93A8E93}" type="presParOf" srcId="{E6374CFE-0BA4-4895-98F6-F1C0F8745912}" destId="{5FD8875A-71F2-4071-AADC-09A3E577DF48}" srcOrd="2" destOrd="0" presId="urn:microsoft.com/office/officeart/2008/layout/LinedList"/>
    <dgm:cxn modelId="{1B42B6D4-9145-4DEE-B4BC-F96B84C264B7}" type="presParOf" srcId="{D43FD9DE-B2B7-4003-8C60-2F48473F42F3}" destId="{46BACD40-2DD2-4E24-867F-B5729E992470}" srcOrd="2" destOrd="0" presId="urn:microsoft.com/office/officeart/2008/layout/LinedList"/>
    <dgm:cxn modelId="{A3CEA239-DC0D-42B5-A7F6-E2A50D75194A}" type="presParOf" srcId="{D43FD9DE-B2B7-4003-8C60-2F48473F42F3}" destId="{DF635B48-3D53-4CAB-88D9-3AFDF8D83FF1}" srcOrd="3" destOrd="0" presId="urn:microsoft.com/office/officeart/2008/layout/LinedList"/>
    <dgm:cxn modelId="{6CA1ED92-300D-47E4-AD8E-0BA462ADF627}" type="presParOf" srcId="{D43FD9DE-B2B7-4003-8C60-2F48473F42F3}" destId="{12365BF4-48F1-4734-BE3B-F81E515CBCC5}" srcOrd="4" destOrd="0" presId="urn:microsoft.com/office/officeart/2008/layout/LinedList"/>
    <dgm:cxn modelId="{8B75DDF8-C1A9-4B18-88DE-4E9439EF8964}" type="presParOf" srcId="{12365BF4-48F1-4734-BE3B-F81E515CBCC5}" destId="{7335ABCD-4E2E-49AE-A1B6-632EEFBA9C3A}" srcOrd="0" destOrd="0" presId="urn:microsoft.com/office/officeart/2008/layout/LinedList"/>
    <dgm:cxn modelId="{709EBC9E-FFFA-458E-B44D-224993F0C840}" type="presParOf" srcId="{12365BF4-48F1-4734-BE3B-F81E515CBCC5}" destId="{F1A5AD44-C589-470B-BE16-663B264317F8}" srcOrd="1" destOrd="0" presId="urn:microsoft.com/office/officeart/2008/layout/LinedList"/>
    <dgm:cxn modelId="{510BDC4D-41D1-4F0E-B3AB-DB7009503F49}" type="presParOf" srcId="{12365BF4-48F1-4734-BE3B-F81E515CBCC5}" destId="{8EBE70A4-BEF6-4099-BF8C-57FA46A6844F}" srcOrd="2" destOrd="0" presId="urn:microsoft.com/office/officeart/2008/layout/LinedList"/>
    <dgm:cxn modelId="{448046C3-E6ED-48DF-83A8-085AC251FAB4}" type="presParOf" srcId="{D43FD9DE-B2B7-4003-8C60-2F48473F42F3}" destId="{C1137C76-C98E-4E3D-9B2F-5C48DF48B554}" srcOrd="5" destOrd="0" presId="urn:microsoft.com/office/officeart/2008/layout/LinedList"/>
    <dgm:cxn modelId="{3C5B88DD-F58D-4A34-A192-98FBDEAED91D}" type="presParOf" srcId="{D43FD9DE-B2B7-4003-8C60-2F48473F42F3}" destId="{AE193DBD-6DC0-491F-81A2-6B3A9B957E86}" srcOrd="6" destOrd="0" presId="urn:microsoft.com/office/officeart/2008/layout/LinedList"/>
    <dgm:cxn modelId="{78985C51-3580-44A0-94CC-07789C987365}" type="presParOf" srcId="{8527349E-5861-4FBC-8E2D-99D60DDC5149}" destId="{C93CA81D-CF80-43A2-A6EE-AD0FD227FEBC}" srcOrd="4" destOrd="0" presId="urn:microsoft.com/office/officeart/2008/layout/LinedList"/>
    <dgm:cxn modelId="{CD51E177-D823-41DB-9EE6-D2C9A6E1D2F3}" type="presParOf" srcId="{8527349E-5861-4FBC-8E2D-99D60DDC5149}" destId="{D8B3AAE2-155F-43B4-9117-98FCC8896365}" srcOrd="5" destOrd="0" presId="urn:microsoft.com/office/officeart/2008/layout/LinedList"/>
    <dgm:cxn modelId="{D17C816C-C80C-4D76-B49D-75BE49D1AADD}" type="presParOf" srcId="{D8B3AAE2-155F-43B4-9117-98FCC8896365}" destId="{67EA7F5E-E052-43EC-BE9C-4AF0BAC88E1E}" srcOrd="0" destOrd="0" presId="urn:microsoft.com/office/officeart/2008/layout/LinedList"/>
    <dgm:cxn modelId="{7A7962A1-A65E-472B-BA5D-5B33E747B8B5}" type="presParOf" srcId="{D8B3AAE2-155F-43B4-9117-98FCC8896365}" destId="{14331DC9-8246-40A9-8689-D7FFD906712B}" srcOrd="1" destOrd="0" presId="urn:microsoft.com/office/officeart/2008/layout/LinedList"/>
    <dgm:cxn modelId="{F67FAC91-E69D-48F6-8EFC-FA2E40D6F72B}" type="presParOf" srcId="{14331DC9-8246-40A9-8689-D7FFD906712B}" destId="{70D078F4-8CF8-4D57-873E-FABFCF3BF62D}" srcOrd="0" destOrd="0" presId="urn:microsoft.com/office/officeart/2008/layout/LinedList"/>
    <dgm:cxn modelId="{49AC196F-49E5-4B6E-886A-7DB8C86FB68C}" type="presParOf" srcId="{14331DC9-8246-40A9-8689-D7FFD906712B}" destId="{EF5F31E2-49BF-49A9-9B32-28F17A8D7475}" srcOrd="1" destOrd="0" presId="urn:microsoft.com/office/officeart/2008/layout/LinedList"/>
    <dgm:cxn modelId="{E8C770C2-F8F7-4807-B30C-E60EFAAC6AE8}" type="presParOf" srcId="{EF5F31E2-49BF-49A9-9B32-28F17A8D7475}" destId="{2E16FE00-25FB-40DE-8323-49B556EECB85}" srcOrd="0" destOrd="0" presId="urn:microsoft.com/office/officeart/2008/layout/LinedList"/>
    <dgm:cxn modelId="{3F3A30A3-9A4B-4497-B7E3-26F0CCA1E400}" type="presParOf" srcId="{EF5F31E2-49BF-49A9-9B32-28F17A8D7475}" destId="{B9427ED5-1FBE-42A6-8AB8-B98CA4EA5D4E}" srcOrd="1" destOrd="0" presId="urn:microsoft.com/office/officeart/2008/layout/LinedList"/>
    <dgm:cxn modelId="{415C8535-B093-483A-BCBF-B2A8E5A9C871}" type="presParOf" srcId="{EF5F31E2-49BF-49A9-9B32-28F17A8D7475}" destId="{1968DA6B-3F3A-428B-A45F-3714B7DE7461}" srcOrd="2" destOrd="0" presId="urn:microsoft.com/office/officeart/2008/layout/LinedList"/>
    <dgm:cxn modelId="{F890836F-66DD-43A8-A1DF-070ED0F1B1FB}" type="presParOf" srcId="{14331DC9-8246-40A9-8689-D7FFD906712B}" destId="{B3AF0EF5-3D57-419D-887C-00C1582B5B54}" srcOrd="2" destOrd="0" presId="urn:microsoft.com/office/officeart/2008/layout/LinedList"/>
    <dgm:cxn modelId="{B69F1ED7-AEFB-484F-A5F2-8C1E2E59A4DD}" type="presParOf" srcId="{14331DC9-8246-40A9-8689-D7FFD906712B}" destId="{AEA5805E-0B79-4CE9-96C5-3873EAAE3A4C}" srcOrd="3" destOrd="0" presId="urn:microsoft.com/office/officeart/2008/layout/LinedList"/>
    <dgm:cxn modelId="{0025EB31-5E28-47A1-AF66-B6A0F255F269}" type="presParOf" srcId="{14331DC9-8246-40A9-8689-D7FFD906712B}" destId="{D5117551-968A-40F2-B6E2-410FFCCB021C}" srcOrd="4" destOrd="0" presId="urn:microsoft.com/office/officeart/2008/layout/LinedList"/>
    <dgm:cxn modelId="{AA4F5A8C-0E8E-4595-A81B-0BD083591EAC}" type="presParOf" srcId="{D5117551-968A-40F2-B6E2-410FFCCB021C}" destId="{5DC7E2EF-32B8-4B37-AFDC-3EC94C861EE4}" srcOrd="0" destOrd="0" presId="urn:microsoft.com/office/officeart/2008/layout/LinedList"/>
    <dgm:cxn modelId="{9E9ED76C-4B07-4C59-A633-5C9291848C75}" type="presParOf" srcId="{D5117551-968A-40F2-B6E2-410FFCCB021C}" destId="{7937064E-4A43-43DC-9AEE-C409174C052D}" srcOrd="1" destOrd="0" presId="urn:microsoft.com/office/officeart/2008/layout/LinedList"/>
    <dgm:cxn modelId="{436B087D-60D7-458F-8CA4-D550E4B92AB3}" type="presParOf" srcId="{D5117551-968A-40F2-B6E2-410FFCCB021C}" destId="{0157A396-3B8F-4078-B58D-D7E408888050}" srcOrd="2" destOrd="0" presId="urn:microsoft.com/office/officeart/2008/layout/LinedList"/>
    <dgm:cxn modelId="{A15AE415-83DE-402D-9BDD-5581633F0786}" type="presParOf" srcId="{14331DC9-8246-40A9-8689-D7FFD906712B}" destId="{EFF452B7-F45C-423B-B63A-396349CE46D0}" srcOrd="5" destOrd="0" presId="urn:microsoft.com/office/officeart/2008/layout/LinedList"/>
    <dgm:cxn modelId="{FF8A44C9-72B4-446F-9E7B-F74D7FB8BACE}" type="presParOf" srcId="{14331DC9-8246-40A9-8689-D7FFD906712B}" destId="{1F30ED48-2790-4680-9F9D-BAD5129C75A1}" srcOrd="6" destOrd="0" presId="urn:microsoft.com/office/officeart/2008/layout/LinedList"/>
    <dgm:cxn modelId="{F6064F57-4551-4854-A54E-EDC6BF1AAD1C}" type="presParOf" srcId="{8527349E-5861-4FBC-8E2D-99D60DDC5149}" destId="{F3159B98-80FB-4CDE-9413-0C088D7F935F}" srcOrd="6" destOrd="0" presId="urn:microsoft.com/office/officeart/2008/layout/LinedList"/>
    <dgm:cxn modelId="{43ADF48E-D439-4794-B6C7-EA9907AD0CEB}" type="presParOf" srcId="{8527349E-5861-4FBC-8E2D-99D60DDC5149}" destId="{5A8E2061-327F-47B4-8880-EF1C1816DFB6}" srcOrd="7" destOrd="0" presId="urn:microsoft.com/office/officeart/2008/layout/LinedList"/>
    <dgm:cxn modelId="{DB28FBB8-DA3C-4834-A8BA-F2A559AE67FF}" type="presParOf" srcId="{5A8E2061-327F-47B4-8880-EF1C1816DFB6}" destId="{954E71CC-0C0B-4CB0-8852-0AC34EDE1E34}" srcOrd="0" destOrd="0" presId="urn:microsoft.com/office/officeart/2008/layout/LinedList"/>
    <dgm:cxn modelId="{19F711EB-B1BF-4671-AE3F-F01EFA7B88E3}" type="presParOf" srcId="{5A8E2061-327F-47B4-8880-EF1C1816DFB6}" destId="{A06E7979-BE10-44AE-BCCA-C1E853E5330E}" srcOrd="1" destOrd="0" presId="urn:microsoft.com/office/officeart/2008/layout/LinedList"/>
    <dgm:cxn modelId="{8BE178B5-8E7C-4CFA-BA82-052E6C68EF2B}" type="presParOf" srcId="{A06E7979-BE10-44AE-BCCA-C1E853E5330E}" destId="{3F62A67C-4139-4882-8C79-538797E42308}" srcOrd="0" destOrd="0" presId="urn:microsoft.com/office/officeart/2008/layout/LinedList"/>
    <dgm:cxn modelId="{F51DD635-3C12-43A5-A0DC-E1366D696916}" type="presParOf" srcId="{A06E7979-BE10-44AE-BCCA-C1E853E5330E}" destId="{D6233855-38FC-4745-BC4B-338C5479452A}" srcOrd="1" destOrd="0" presId="urn:microsoft.com/office/officeart/2008/layout/LinedList"/>
    <dgm:cxn modelId="{D3264464-7BEE-4AEE-8E57-8EDDBB4E4B9B}" type="presParOf" srcId="{D6233855-38FC-4745-BC4B-338C5479452A}" destId="{16F133CD-1954-4659-8949-9A82836675E7}" srcOrd="0" destOrd="0" presId="urn:microsoft.com/office/officeart/2008/layout/LinedList"/>
    <dgm:cxn modelId="{05C3D5B5-0555-41B8-942B-5FFB379B05EC}" type="presParOf" srcId="{D6233855-38FC-4745-BC4B-338C5479452A}" destId="{D72A37E2-99F8-4805-8A60-5B0456A9F754}" srcOrd="1" destOrd="0" presId="urn:microsoft.com/office/officeart/2008/layout/LinedList"/>
    <dgm:cxn modelId="{BF20BA5C-501C-4723-8A88-FE8EC8EC40AE}" type="presParOf" srcId="{D6233855-38FC-4745-BC4B-338C5479452A}" destId="{C7E90FD1-0CFB-4BC9-99D9-7BBAD354316A}" srcOrd="2" destOrd="0" presId="urn:microsoft.com/office/officeart/2008/layout/LinedList"/>
    <dgm:cxn modelId="{16C62EC5-5B4F-42B2-98B5-540C2CC36B15}" type="presParOf" srcId="{A06E7979-BE10-44AE-BCCA-C1E853E5330E}" destId="{3D1710A4-F046-419F-A0AC-7D089611C741}" srcOrd="2" destOrd="0" presId="urn:microsoft.com/office/officeart/2008/layout/LinedList"/>
    <dgm:cxn modelId="{CB5ED5F5-B8E7-4B79-ABB5-B3C3A1029DB1}" type="presParOf" srcId="{A06E7979-BE10-44AE-BCCA-C1E853E5330E}" destId="{A0452878-E2CC-42F4-8934-7687E5402233}" srcOrd="3" destOrd="0" presId="urn:microsoft.com/office/officeart/2008/layout/LinedList"/>
    <dgm:cxn modelId="{B444F25E-B67F-43C4-A466-C29E9DBC31CF}" type="presParOf" srcId="{A06E7979-BE10-44AE-BCCA-C1E853E5330E}" destId="{675713D2-EADF-4594-857B-11522B6D696E}" srcOrd="4" destOrd="0" presId="urn:microsoft.com/office/officeart/2008/layout/LinedList"/>
    <dgm:cxn modelId="{E6382845-5B75-4C24-A54E-61AFCA457C98}" type="presParOf" srcId="{675713D2-EADF-4594-857B-11522B6D696E}" destId="{9EA12929-427C-474D-9993-ABABEAC5D7BF}" srcOrd="0" destOrd="0" presId="urn:microsoft.com/office/officeart/2008/layout/LinedList"/>
    <dgm:cxn modelId="{4A6F786C-FAB9-42DA-9725-14AD95ABD9BD}" type="presParOf" srcId="{675713D2-EADF-4594-857B-11522B6D696E}" destId="{CEA1DE6C-BEE2-429E-A5BA-F41FD098371C}" srcOrd="1" destOrd="0" presId="urn:microsoft.com/office/officeart/2008/layout/LinedList"/>
    <dgm:cxn modelId="{E8DF4865-65E6-4CDD-B963-33AFDB99EBC0}" type="presParOf" srcId="{675713D2-EADF-4594-857B-11522B6D696E}" destId="{FC4482CA-9CE9-4A15-9B37-D1636D862F69}" srcOrd="2" destOrd="0" presId="urn:microsoft.com/office/officeart/2008/layout/LinedList"/>
    <dgm:cxn modelId="{C0FB0391-858D-4B14-A0D2-0E67128C2FBE}" type="presParOf" srcId="{A06E7979-BE10-44AE-BCCA-C1E853E5330E}" destId="{F89045D5-22AE-4D5B-9E90-D458071B719E}" srcOrd="5" destOrd="0" presId="urn:microsoft.com/office/officeart/2008/layout/LinedList"/>
    <dgm:cxn modelId="{1D709A2E-2BD2-42C2-80E6-441513501AC9}" type="presParOf" srcId="{A06E7979-BE10-44AE-BCCA-C1E853E5330E}" destId="{3379690C-8B4C-455E-9E3B-9A2D9108AFC6}"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6AE03F-12F1-4735-9D16-58477835B17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0ACE5DA-53A1-40F5-A6D5-D2683272766F}">
      <dgm:prSet custT="1"/>
      <dgm:spPr/>
      <dgm:t>
        <a:bodyPr/>
        <a:lstStyle/>
        <a:p>
          <a:r>
            <a:rPr lang="en-US" sz="1300" b="0" i="0" baseline="0"/>
            <a:t>Dr Heather Mattie</a:t>
          </a:r>
          <a:endParaRPr lang="en-US" sz="1300"/>
        </a:p>
      </dgm:t>
    </dgm:pt>
    <dgm:pt modelId="{B37D0B08-3AD0-4AAE-8289-107BE76CDAA2}" type="parTrans" cxnId="{2084D4C6-45F0-4B3F-BFC7-21E4FD7804A6}">
      <dgm:prSet/>
      <dgm:spPr/>
      <dgm:t>
        <a:bodyPr/>
        <a:lstStyle/>
        <a:p>
          <a:endParaRPr lang="en-US" sz="1300"/>
        </a:p>
      </dgm:t>
    </dgm:pt>
    <dgm:pt modelId="{D01DE03C-575E-4D40-9960-23D38D1B904C}" type="sibTrans" cxnId="{2084D4C6-45F0-4B3F-BFC7-21E4FD7804A6}">
      <dgm:prSet/>
      <dgm:spPr/>
      <dgm:t>
        <a:bodyPr/>
        <a:lstStyle/>
        <a:p>
          <a:endParaRPr lang="en-US" sz="1300"/>
        </a:p>
      </dgm:t>
    </dgm:pt>
    <dgm:pt modelId="{04BB7F15-A2DB-43AE-A263-3F5E7A08580E}">
      <dgm:prSet custT="1"/>
      <dgm:spPr/>
      <dgm:t>
        <a:bodyPr/>
        <a:lstStyle/>
        <a:p>
          <a:r>
            <a:rPr lang="en-US" sz="1300" b="0" i="0" baseline="0"/>
            <a:t>Executive Director of the Masters of Health Data Science Program at HSPH and a Lecturer in Biostatistics. </a:t>
          </a:r>
          <a:endParaRPr lang="en-US" sz="1300" dirty="0"/>
        </a:p>
      </dgm:t>
    </dgm:pt>
    <dgm:pt modelId="{75394ABF-D1CA-4958-9B46-D3810790583C}" type="parTrans" cxnId="{D65620FB-BB4E-45CE-AA2C-6B264C1C7648}">
      <dgm:prSet/>
      <dgm:spPr/>
      <dgm:t>
        <a:bodyPr/>
        <a:lstStyle/>
        <a:p>
          <a:endParaRPr lang="en-US" sz="1300"/>
        </a:p>
      </dgm:t>
    </dgm:pt>
    <dgm:pt modelId="{7AE21BF3-126A-4F30-9029-D9998076474B}" type="sibTrans" cxnId="{D65620FB-BB4E-45CE-AA2C-6B264C1C7648}">
      <dgm:prSet/>
      <dgm:spPr/>
      <dgm:t>
        <a:bodyPr/>
        <a:lstStyle/>
        <a:p>
          <a:endParaRPr lang="en-US" sz="1300"/>
        </a:p>
      </dgm:t>
    </dgm:pt>
    <dgm:pt modelId="{2D8422DE-224E-4F07-B6FF-040FEDFE3476}">
      <dgm:prSet custT="1"/>
      <dgm:spPr/>
      <dgm:t>
        <a:bodyPr/>
        <a:lstStyle/>
        <a:p>
          <a:r>
            <a:rPr lang="en-US" sz="1300" b="0" i="0" baseline="0" dirty="0"/>
            <a:t>Dr. Mattie’s research focuses on the intersection between biostatistics,  data science, and network science. She serves as a co-Training Director for the program, leading all training activities at HSPH.</a:t>
          </a:r>
          <a:endParaRPr lang="en-US" sz="1300" dirty="0"/>
        </a:p>
      </dgm:t>
    </dgm:pt>
    <dgm:pt modelId="{EF1C5984-974C-4C22-AAAC-020A1E85CFC9}" type="parTrans" cxnId="{2FFE6AC6-3323-4CF4-BF73-7754752209A7}">
      <dgm:prSet/>
      <dgm:spPr/>
      <dgm:t>
        <a:bodyPr/>
        <a:lstStyle/>
        <a:p>
          <a:endParaRPr lang="en-US" sz="1300"/>
        </a:p>
      </dgm:t>
    </dgm:pt>
    <dgm:pt modelId="{F2977F90-D3ED-42A8-B57F-824DA0D0B81F}" type="sibTrans" cxnId="{2FFE6AC6-3323-4CF4-BF73-7754752209A7}">
      <dgm:prSet/>
      <dgm:spPr/>
      <dgm:t>
        <a:bodyPr/>
        <a:lstStyle/>
        <a:p>
          <a:endParaRPr lang="en-US" sz="1300"/>
        </a:p>
      </dgm:t>
    </dgm:pt>
    <dgm:pt modelId="{D52A767F-F8EB-446E-A054-C979E178A4D6}">
      <dgm:prSet custT="1"/>
      <dgm:spPr/>
      <dgm:t>
        <a:bodyPr/>
        <a:lstStyle/>
        <a:p>
          <a:r>
            <a:rPr lang="en-US" sz="1300"/>
            <a:t>Dr </a:t>
          </a:r>
          <a:r>
            <a:rPr lang="en-US" sz="1300" b="0" i="0" baseline="0"/>
            <a:t>Saloshni Naidoo</a:t>
          </a:r>
          <a:endParaRPr lang="en-US" sz="1300"/>
        </a:p>
      </dgm:t>
    </dgm:pt>
    <dgm:pt modelId="{21F5335F-1FD0-4CDD-A9C7-1F689410455F}" type="parTrans" cxnId="{56AE57DD-B386-4DCA-BB5A-BF7C9F062656}">
      <dgm:prSet/>
      <dgm:spPr/>
      <dgm:t>
        <a:bodyPr/>
        <a:lstStyle/>
        <a:p>
          <a:endParaRPr lang="en-US" sz="1300"/>
        </a:p>
      </dgm:t>
    </dgm:pt>
    <dgm:pt modelId="{20148FD4-AE25-4EC9-A5F6-895EDDCB597E}" type="sibTrans" cxnId="{56AE57DD-B386-4DCA-BB5A-BF7C9F062656}">
      <dgm:prSet/>
      <dgm:spPr/>
      <dgm:t>
        <a:bodyPr/>
        <a:lstStyle/>
        <a:p>
          <a:endParaRPr lang="en-US" sz="1300"/>
        </a:p>
      </dgm:t>
    </dgm:pt>
    <dgm:pt modelId="{723B4BCC-5F3E-4A84-96CE-D08760C755D3}">
      <dgm:prSet custT="1"/>
      <dgm:spPr/>
      <dgm:t>
        <a:bodyPr/>
        <a:lstStyle/>
        <a:p>
          <a:r>
            <a:rPr lang="en-US" sz="1300"/>
            <a:t>Associate Professor, Head of Public Health Medicine, School of Nursing and Public Health, UKZN. </a:t>
          </a:r>
        </a:p>
      </dgm:t>
    </dgm:pt>
    <dgm:pt modelId="{A41BF26D-6A0E-40ED-B911-57C964607C99}" type="parTrans" cxnId="{2D9DCA3D-9D58-46E6-A7D8-F572DD9D3C99}">
      <dgm:prSet/>
      <dgm:spPr/>
      <dgm:t>
        <a:bodyPr/>
        <a:lstStyle/>
        <a:p>
          <a:endParaRPr lang="en-US" sz="1300"/>
        </a:p>
      </dgm:t>
    </dgm:pt>
    <dgm:pt modelId="{D449D44E-CE18-4AD5-A1C6-5EC2D1CA875F}" type="sibTrans" cxnId="{2D9DCA3D-9D58-46E6-A7D8-F572DD9D3C99}">
      <dgm:prSet/>
      <dgm:spPr/>
      <dgm:t>
        <a:bodyPr/>
        <a:lstStyle/>
        <a:p>
          <a:endParaRPr lang="en-US" sz="1300"/>
        </a:p>
      </dgm:t>
    </dgm:pt>
    <dgm:pt modelId="{CDF59657-9408-4C0A-B7CB-A0B70B078098}">
      <dgm:prSet custT="1"/>
      <dgm:spPr/>
      <dgm:t>
        <a:bodyPr/>
        <a:lstStyle/>
        <a:p>
          <a:r>
            <a:rPr lang="en-US" sz="1300" dirty="0"/>
            <a:t>Dr. Naidoo leads capacity development and postgraduate training of Public Health Medicine Specialists, master’s and doctoral students in public health . </a:t>
          </a:r>
          <a:r>
            <a:rPr lang="en-US" sz="1300" b="0" i="0" baseline="0" dirty="0"/>
            <a:t>She serves as co-Training Director for the program, leading training activities at UKZN.</a:t>
          </a:r>
          <a:endParaRPr lang="en-US" sz="1300" dirty="0"/>
        </a:p>
      </dgm:t>
    </dgm:pt>
    <dgm:pt modelId="{A66E0633-2FC8-439B-866A-E1A66A6D86AC}" type="parTrans" cxnId="{EDE803B9-0172-4454-B2DF-8C1DF585EC39}">
      <dgm:prSet/>
      <dgm:spPr/>
      <dgm:t>
        <a:bodyPr/>
        <a:lstStyle/>
        <a:p>
          <a:endParaRPr lang="en-US" sz="1300"/>
        </a:p>
      </dgm:t>
    </dgm:pt>
    <dgm:pt modelId="{71CF0378-B1BC-400C-A63E-35FF62EA4C42}" type="sibTrans" cxnId="{EDE803B9-0172-4454-B2DF-8C1DF585EC39}">
      <dgm:prSet/>
      <dgm:spPr/>
      <dgm:t>
        <a:bodyPr/>
        <a:lstStyle/>
        <a:p>
          <a:endParaRPr lang="en-US" sz="1300"/>
        </a:p>
      </dgm:t>
    </dgm:pt>
    <dgm:pt modelId="{0A28CCB3-FE67-4AA7-83FC-3FC3F7A2FD91}">
      <dgm:prSet custT="1"/>
      <dgm:spPr/>
      <dgm:t>
        <a:bodyPr/>
        <a:lstStyle/>
        <a:p>
          <a:r>
            <a:rPr lang="en-US" sz="1300"/>
            <a:t>Dr </a:t>
          </a:r>
          <a:r>
            <a:rPr lang="en-US" sz="1300" b="0" i="0" baseline="0"/>
            <a:t>Onisimo Mutanga</a:t>
          </a:r>
          <a:endParaRPr lang="en-US" sz="1300"/>
        </a:p>
      </dgm:t>
    </dgm:pt>
    <dgm:pt modelId="{F2EB311E-FB69-4475-AC41-757C5AD9333B}" type="parTrans" cxnId="{EB28DEC2-75CF-45C8-80DC-EBB4A72AC31B}">
      <dgm:prSet/>
      <dgm:spPr/>
      <dgm:t>
        <a:bodyPr/>
        <a:lstStyle/>
        <a:p>
          <a:endParaRPr lang="en-US" sz="1300"/>
        </a:p>
      </dgm:t>
    </dgm:pt>
    <dgm:pt modelId="{505D3E18-0465-449D-88FA-023122BD4AF4}" type="sibTrans" cxnId="{EB28DEC2-75CF-45C8-80DC-EBB4A72AC31B}">
      <dgm:prSet/>
      <dgm:spPr/>
      <dgm:t>
        <a:bodyPr/>
        <a:lstStyle/>
        <a:p>
          <a:endParaRPr lang="en-US" sz="1300"/>
        </a:p>
      </dgm:t>
    </dgm:pt>
    <dgm:pt modelId="{BF3B9EED-F91D-4486-93DB-BC1A3EEBE9B4}">
      <dgm:prSet custT="1"/>
      <dgm:spPr/>
      <dgm:t>
        <a:bodyPr/>
        <a:lstStyle/>
        <a:p>
          <a:r>
            <a:rPr lang="en-US" sz="1300" dirty="0"/>
            <a:t>Professor and Academic Leader at UKZN’s School of Agriculture, Earth and Environmental Science. </a:t>
          </a:r>
        </a:p>
      </dgm:t>
    </dgm:pt>
    <dgm:pt modelId="{D447DF08-7C36-467E-993E-6317E8F34A6C}" type="parTrans" cxnId="{A44C12AE-2068-4F78-A9AA-DF0607656FB8}">
      <dgm:prSet/>
      <dgm:spPr/>
      <dgm:t>
        <a:bodyPr/>
        <a:lstStyle/>
        <a:p>
          <a:endParaRPr lang="en-US" sz="1300"/>
        </a:p>
      </dgm:t>
    </dgm:pt>
    <dgm:pt modelId="{D2C38A0F-09E0-4126-AE8C-CBAE65E64990}" type="sibTrans" cxnId="{A44C12AE-2068-4F78-A9AA-DF0607656FB8}">
      <dgm:prSet/>
      <dgm:spPr/>
      <dgm:t>
        <a:bodyPr/>
        <a:lstStyle/>
        <a:p>
          <a:endParaRPr lang="en-US" sz="1300"/>
        </a:p>
      </dgm:t>
    </dgm:pt>
    <dgm:pt modelId="{9F0B5027-5C8D-49F6-B4D1-9D79173A3A86}">
      <dgm:prSet custT="1"/>
      <dgm:spPr/>
      <dgm:t>
        <a:bodyPr/>
        <a:lstStyle/>
        <a:p>
          <a:r>
            <a:rPr lang="en-US" sz="1300"/>
            <a:t>Dr Mutanga’s expertise lies in Ecological Remote Sensing, with particular emphasis on vegetation pattern analysis and monitoring as well as agricultural land use mapping.</a:t>
          </a:r>
        </a:p>
      </dgm:t>
    </dgm:pt>
    <dgm:pt modelId="{E789A78A-1487-47AD-87F3-88D129D3B870}" type="parTrans" cxnId="{74F50BE3-7A53-4572-8566-494960D36A42}">
      <dgm:prSet/>
      <dgm:spPr/>
      <dgm:t>
        <a:bodyPr/>
        <a:lstStyle/>
        <a:p>
          <a:endParaRPr lang="en-US" sz="1300"/>
        </a:p>
      </dgm:t>
    </dgm:pt>
    <dgm:pt modelId="{20055C6C-4C51-456D-B85F-A1A3030D8769}" type="sibTrans" cxnId="{74F50BE3-7A53-4572-8566-494960D36A42}">
      <dgm:prSet/>
      <dgm:spPr/>
      <dgm:t>
        <a:bodyPr/>
        <a:lstStyle/>
        <a:p>
          <a:endParaRPr lang="en-US" sz="1300"/>
        </a:p>
      </dgm:t>
    </dgm:pt>
    <dgm:pt modelId="{68CC4050-EEFF-4957-86EB-52F70657EE9C}">
      <dgm:prSet custT="1"/>
      <dgm:spPr/>
      <dgm:t>
        <a:bodyPr/>
        <a:lstStyle/>
        <a:p>
          <a:r>
            <a:rPr lang="en-US" sz="1300"/>
            <a:t>Dr Marcello Pagano</a:t>
          </a:r>
        </a:p>
      </dgm:t>
    </dgm:pt>
    <dgm:pt modelId="{9EB006A3-F0AC-421D-AFA6-EE3D7A67C516}" type="parTrans" cxnId="{0A9693D0-266E-4D08-B087-29A3F3EA4FCE}">
      <dgm:prSet/>
      <dgm:spPr/>
      <dgm:t>
        <a:bodyPr/>
        <a:lstStyle/>
        <a:p>
          <a:endParaRPr lang="en-US" sz="1300"/>
        </a:p>
      </dgm:t>
    </dgm:pt>
    <dgm:pt modelId="{B1B4F562-E3A0-4692-8E4E-8043315FC464}" type="sibTrans" cxnId="{0A9693D0-266E-4D08-B087-29A3F3EA4FCE}">
      <dgm:prSet/>
      <dgm:spPr/>
      <dgm:t>
        <a:bodyPr/>
        <a:lstStyle/>
        <a:p>
          <a:endParaRPr lang="en-US" sz="1300"/>
        </a:p>
      </dgm:t>
    </dgm:pt>
    <dgm:pt modelId="{9DE5CE3A-068F-4788-925C-EABC144E8245}">
      <dgm:prSet custT="1"/>
      <dgm:spPr/>
      <dgm:t>
        <a:bodyPr/>
        <a:lstStyle/>
        <a:p>
          <a:r>
            <a:rPr lang="en-US" sz="1300"/>
            <a:t>Professor of Statistical Computing at HSPH.</a:t>
          </a:r>
        </a:p>
      </dgm:t>
    </dgm:pt>
    <dgm:pt modelId="{0BC1CE33-1881-4A48-AC5B-1762EBF27C61}" type="parTrans" cxnId="{158784BC-7DF1-41F3-84FC-FF39798F7C7D}">
      <dgm:prSet/>
      <dgm:spPr/>
      <dgm:t>
        <a:bodyPr/>
        <a:lstStyle/>
        <a:p>
          <a:endParaRPr lang="en-US" sz="1300"/>
        </a:p>
      </dgm:t>
    </dgm:pt>
    <dgm:pt modelId="{DEB5F902-8685-454B-923F-DB71370DFE53}" type="sibTrans" cxnId="{158784BC-7DF1-41F3-84FC-FF39798F7C7D}">
      <dgm:prSet/>
      <dgm:spPr/>
      <dgm:t>
        <a:bodyPr/>
        <a:lstStyle/>
        <a:p>
          <a:endParaRPr lang="en-US" sz="1300"/>
        </a:p>
      </dgm:t>
    </dgm:pt>
    <dgm:pt modelId="{D84E1CD6-3A0D-45F4-B351-EB503676EE4B}">
      <dgm:prSet custT="1"/>
      <dgm:spPr/>
      <dgm:t>
        <a:bodyPr/>
        <a:lstStyle/>
        <a:p>
          <a:r>
            <a:rPr lang="en-US" sz="1300" dirty="0"/>
            <a:t>Dr Pagano’s research in biostatistics focuses on computer intensive inference and surveillance methods that involve screening methodologies, with their associated laboratory tests, and in obtaining more accurate testing results.</a:t>
          </a:r>
        </a:p>
      </dgm:t>
    </dgm:pt>
    <dgm:pt modelId="{F57B2E37-F7D2-4FA6-A827-70334996925A}" type="parTrans" cxnId="{1DA7F9B6-656D-4585-BA3E-15873C002FBF}">
      <dgm:prSet/>
      <dgm:spPr/>
      <dgm:t>
        <a:bodyPr/>
        <a:lstStyle/>
        <a:p>
          <a:endParaRPr lang="en-US" sz="1300"/>
        </a:p>
      </dgm:t>
    </dgm:pt>
    <dgm:pt modelId="{7A3D2120-8D73-4F33-80A9-8CD81CF860C1}" type="sibTrans" cxnId="{1DA7F9B6-656D-4585-BA3E-15873C002FBF}">
      <dgm:prSet/>
      <dgm:spPr/>
      <dgm:t>
        <a:bodyPr/>
        <a:lstStyle/>
        <a:p>
          <a:endParaRPr lang="en-US" sz="1300"/>
        </a:p>
      </dgm:t>
    </dgm:pt>
    <dgm:pt modelId="{F15E74BA-2C04-4EB0-A39E-BA3964517072}">
      <dgm:prSet custT="1"/>
      <dgm:spPr/>
      <dgm:t>
        <a:bodyPr/>
        <a:lstStyle/>
        <a:p>
          <a:r>
            <a:rPr lang="en-US" sz="1300"/>
            <a:t>Dr </a:t>
          </a:r>
          <a:r>
            <a:rPr lang="en-US" sz="1300" b="0" i="0" baseline="0"/>
            <a:t>Ina Danquah</a:t>
          </a:r>
          <a:endParaRPr lang="en-US" sz="1300"/>
        </a:p>
      </dgm:t>
    </dgm:pt>
    <dgm:pt modelId="{7BDF7DF9-EA81-4B6B-A53F-ABC31B20AE9A}" type="parTrans" cxnId="{5D68F382-B5E0-42C8-AB38-20058951E59E}">
      <dgm:prSet/>
      <dgm:spPr/>
      <dgm:t>
        <a:bodyPr/>
        <a:lstStyle/>
        <a:p>
          <a:endParaRPr lang="en-US" sz="1300"/>
        </a:p>
      </dgm:t>
    </dgm:pt>
    <dgm:pt modelId="{A8B118B9-21CC-4DBF-A541-DD3E701ACA6C}" type="sibTrans" cxnId="{5D68F382-B5E0-42C8-AB38-20058951E59E}">
      <dgm:prSet/>
      <dgm:spPr/>
      <dgm:t>
        <a:bodyPr/>
        <a:lstStyle/>
        <a:p>
          <a:endParaRPr lang="en-US" sz="1300"/>
        </a:p>
      </dgm:t>
    </dgm:pt>
    <dgm:pt modelId="{31D0F7EC-6AD5-4937-97DC-1E15BAD5186D}">
      <dgm:prSet custT="1"/>
      <dgm:spPr/>
      <dgm:t>
        <a:bodyPr/>
        <a:lstStyle/>
        <a:p>
          <a:r>
            <a:rPr lang="en-US" sz="1300"/>
            <a:t>Robert Bosch Foundation Junior Professor of Sustainability Science and Research Group Leader for “Climate Change, Nutrition and Health” at Heidelberg Institute of Global Health (HIGH), Heidelberg University.</a:t>
          </a:r>
          <a:endParaRPr lang="en-US" sz="1300" dirty="0"/>
        </a:p>
      </dgm:t>
    </dgm:pt>
    <dgm:pt modelId="{BDD1CE09-41AF-4D31-B7EC-E922A4164752}" type="parTrans" cxnId="{BEA180D2-65D2-4F1E-BE51-90D3C81482A5}">
      <dgm:prSet/>
      <dgm:spPr/>
      <dgm:t>
        <a:bodyPr/>
        <a:lstStyle/>
        <a:p>
          <a:endParaRPr lang="en-US" sz="1300"/>
        </a:p>
      </dgm:t>
    </dgm:pt>
    <dgm:pt modelId="{C8305D9F-ADF3-403C-8C1D-467F80C89137}" type="sibTrans" cxnId="{BEA180D2-65D2-4F1E-BE51-90D3C81482A5}">
      <dgm:prSet/>
      <dgm:spPr/>
      <dgm:t>
        <a:bodyPr/>
        <a:lstStyle/>
        <a:p>
          <a:endParaRPr lang="en-US" sz="1300"/>
        </a:p>
      </dgm:t>
    </dgm:pt>
    <dgm:pt modelId="{4517FBFA-E900-480D-9956-203B1632BDF0}">
      <dgm:prSet custT="1"/>
      <dgm:spPr/>
      <dgm:t>
        <a:bodyPr/>
        <a:lstStyle/>
        <a:p>
          <a:r>
            <a:rPr lang="en-US" sz="1300"/>
            <a:t>Dr. Danquah’s research focuses on characterizing the responsiveness of dietary habits to climate change and associations between sustainable diets and chronic diseases among African populations. </a:t>
          </a:r>
          <a:endParaRPr lang="en-US" sz="1300" dirty="0"/>
        </a:p>
      </dgm:t>
    </dgm:pt>
    <dgm:pt modelId="{31BA53AD-6F80-4927-B11D-30C18AE6AFE0}" type="parTrans" cxnId="{B129C370-A574-47D3-B402-7FA6306137F4}">
      <dgm:prSet/>
      <dgm:spPr/>
      <dgm:t>
        <a:bodyPr/>
        <a:lstStyle/>
        <a:p>
          <a:endParaRPr lang="en-US" sz="1300"/>
        </a:p>
      </dgm:t>
    </dgm:pt>
    <dgm:pt modelId="{CF83808F-EC33-44D4-BC86-5721A64D6003}" type="sibTrans" cxnId="{B129C370-A574-47D3-B402-7FA6306137F4}">
      <dgm:prSet/>
      <dgm:spPr/>
      <dgm:t>
        <a:bodyPr/>
        <a:lstStyle/>
        <a:p>
          <a:endParaRPr lang="en-US" sz="1300"/>
        </a:p>
      </dgm:t>
    </dgm:pt>
    <dgm:pt modelId="{8527349E-5861-4FBC-8E2D-99D60DDC5149}" type="pres">
      <dgm:prSet presAssocID="{E46AE03F-12F1-4735-9D16-58477835B17E}" presName="vert0" presStyleCnt="0">
        <dgm:presLayoutVars>
          <dgm:dir/>
          <dgm:animOne val="branch"/>
          <dgm:animLvl val="lvl"/>
        </dgm:presLayoutVars>
      </dgm:prSet>
      <dgm:spPr/>
    </dgm:pt>
    <dgm:pt modelId="{BA4F736B-1AB0-4C55-984F-F0FE83EAA813}" type="pres">
      <dgm:prSet presAssocID="{50ACE5DA-53A1-40F5-A6D5-D2683272766F}" presName="thickLine" presStyleLbl="alignNode1" presStyleIdx="0" presStyleCnt="5"/>
      <dgm:spPr/>
    </dgm:pt>
    <dgm:pt modelId="{E3D4B78D-452B-4C0B-A65F-F65522114DA5}" type="pres">
      <dgm:prSet presAssocID="{50ACE5DA-53A1-40F5-A6D5-D2683272766F}" presName="horz1" presStyleCnt="0"/>
      <dgm:spPr/>
    </dgm:pt>
    <dgm:pt modelId="{3DEE87D1-E5C4-4B04-B613-FFF3AE386389}" type="pres">
      <dgm:prSet presAssocID="{50ACE5DA-53A1-40F5-A6D5-D2683272766F}" presName="tx1" presStyleLbl="revTx" presStyleIdx="0" presStyleCnt="15"/>
      <dgm:spPr/>
    </dgm:pt>
    <dgm:pt modelId="{FED92429-12CA-4E59-B702-71B8A6500830}" type="pres">
      <dgm:prSet presAssocID="{50ACE5DA-53A1-40F5-A6D5-D2683272766F}" presName="vert1" presStyleCnt="0"/>
      <dgm:spPr/>
    </dgm:pt>
    <dgm:pt modelId="{135A9740-281C-4FB5-82DF-16EB03C87522}" type="pres">
      <dgm:prSet presAssocID="{04BB7F15-A2DB-43AE-A263-3F5E7A08580E}" presName="vertSpace2a" presStyleCnt="0"/>
      <dgm:spPr/>
    </dgm:pt>
    <dgm:pt modelId="{0498537F-0CAA-4873-A4DB-4A0A0792367E}" type="pres">
      <dgm:prSet presAssocID="{04BB7F15-A2DB-43AE-A263-3F5E7A08580E}" presName="horz2" presStyleCnt="0"/>
      <dgm:spPr/>
    </dgm:pt>
    <dgm:pt modelId="{A534073B-81FA-43EC-8D51-432216B46A86}" type="pres">
      <dgm:prSet presAssocID="{04BB7F15-A2DB-43AE-A263-3F5E7A08580E}" presName="horzSpace2" presStyleCnt="0"/>
      <dgm:spPr/>
    </dgm:pt>
    <dgm:pt modelId="{98CF21CE-BBD3-4926-BD06-759221AEE263}" type="pres">
      <dgm:prSet presAssocID="{04BB7F15-A2DB-43AE-A263-3F5E7A08580E}" presName="tx2" presStyleLbl="revTx" presStyleIdx="1" presStyleCnt="15"/>
      <dgm:spPr/>
    </dgm:pt>
    <dgm:pt modelId="{0CF5FDD8-0CE2-465A-8F1C-99A940E4B127}" type="pres">
      <dgm:prSet presAssocID="{04BB7F15-A2DB-43AE-A263-3F5E7A08580E}" presName="vert2" presStyleCnt="0"/>
      <dgm:spPr/>
    </dgm:pt>
    <dgm:pt modelId="{F1C96BB1-F3EB-49FF-A009-FDA4CD1609C7}" type="pres">
      <dgm:prSet presAssocID="{04BB7F15-A2DB-43AE-A263-3F5E7A08580E}" presName="thinLine2b" presStyleLbl="callout" presStyleIdx="0" presStyleCnt="10"/>
      <dgm:spPr/>
    </dgm:pt>
    <dgm:pt modelId="{EE0C19C0-6C8C-4068-98B0-FD0CB91A7C55}" type="pres">
      <dgm:prSet presAssocID="{04BB7F15-A2DB-43AE-A263-3F5E7A08580E}" presName="vertSpace2b" presStyleCnt="0"/>
      <dgm:spPr/>
    </dgm:pt>
    <dgm:pt modelId="{35348095-C720-4CDF-8ADB-E56370636FC7}" type="pres">
      <dgm:prSet presAssocID="{2D8422DE-224E-4F07-B6FF-040FEDFE3476}" presName="horz2" presStyleCnt="0"/>
      <dgm:spPr/>
    </dgm:pt>
    <dgm:pt modelId="{1E992945-C379-447A-8CC3-3DB34D28AE92}" type="pres">
      <dgm:prSet presAssocID="{2D8422DE-224E-4F07-B6FF-040FEDFE3476}" presName="horzSpace2" presStyleCnt="0"/>
      <dgm:spPr/>
    </dgm:pt>
    <dgm:pt modelId="{BA9C9B7B-4B00-447F-9CE3-D066BD078762}" type="pres">
      <dgm:prSet presAssocID="{2D8422DE-224E-4F07-B6FF-040FEDFE3476}" presName="tx2" presStyleLbl="revTx" presStyleIdx="2" presStyleCnt="15"/>
      <dgm:spPr/>
    </dgm:pt>
    <dgm:pt modelId="{2EB4EE55-F08E-42C5-A193-7328374A4A34}" type="pres">
      <dgm:prSet presAssocID="{2D8422DE-224E-4F07-B6FF-040FEDFE3476}" presName="vert2" presStyleCnt="0"/>
      <dgm:spPr/>
    </dgm:pt>
    <dgm:pt modelId="{619C35D3-B5E3-4ADD-9422-3E3D5825C0CC}" type="pres">
      <dgm:prSet presAssocID="{2D8422DE-224E-4F07-B6FF-040FEDFE3476}" presName="thinLine2b" presStyleLbl="callout" presStyleIdx="1" presStyleCnt="10"/>
      <dgm:spPr/>
    </dgm:pt>
    <dgm:pt modelId="{6D9FF16F-8EC0-4EAF-9D08-AE4826DDBD8E}" type="pres">
      <dgm:prSet presAssocID="{2D8422DE-224E-4F07-B6FF-040FEDFE3476}" presName="vertSpace2b" presStyleCnt="0"/>
      <dgm:spPr/>
    </dgm:pt>
    <dgm:pt modelId="{01648917-9710-44B4-B727-120795B834F6}" type="pres">
      <dgm:prSet presAssocID="{D52A767F-F8EB-446E-A054-C979E178A4D6}" presName="thickLine" presStyleLbl="alignNode1" presStyleIdx="1" presStyleCnt="5"/>
      <dgm:spPr/>
    </dgm:pt>
    <dgm:pt modelId="{693936BA-32A8-428E-A8C7-8251B632E99F}" type="pres">
      <dgm:prSet presAssocID="{D52A767F-F8EB-446E-A054-C979E178A4D6}" presName="horz1" presStyleCnt="0"/>
      <dgm:spPr/>
    </dgm:pt>
    <dgm:pt modelId="{B1692CB6-1255-4AF2-B78C-A7244AFBCB3A}" type="pres">
      <dgm:prSet presAssocID="{D52A767F-F8EB-446E-A054-C979E178A4D6}" presName="tx1" presStyleLbl="revTx" presStyleIdx="3" presStyleCnt="15"/>
      <dgm:spPr/>
    </dgm:pt>
    <dgm:pt modelId="{D43FD9DE-B2B7-4003-8C60-2F48473F42F3}" type="pres">
      <dgm:prSet presAssocID="{D52A767F-F8EB-446E-A054-C979E178A4D6}" presName="vert1" presStyleCnt="0"/>
      <dgm:spPr/>
    </dgm:pt>
    <dgm:pt modelId="{692E6A6F-90F3-4D74-BC8B-3C55F14EF390}" type="pres">
      <dgm:prSet presAssocID="{723B4BCC-5F3E-4A84-96CE-D08760C755D3}" presName="vertSpace2a" presStyleCnt="0"/>
      <dgm:spPr/>
    </dgm:pt>
    <dgm:pt modelId="{E6374CFE-0BA4-4895-98F6-F1C0F8745912}" type="pres">
      <dgm:prSet presAssocID="{723B4BCC-5F3E-4A84-96CE-D08760C755D3}" presName="horz2" presStyleCnt="0"/>
      <dgm:spPr/>
    </dgm:pt>
    <dgm:pt modelId="{574B4045-1254-42FE-A919-42AEABF75DC7}" type="pres">
      <dgm:prSet presAssocID="{723B4BCC-5F3E-4A84-96CE-D08760C755D3}" presName="horzSpace2" presStyleCnt="0"/>
      <dgm:spPr/>
    </dgm:pt>
    <dgm:pt modelId="{AB5D11CE-F10C-4C0E-85E1-D6E75038D572}" type="pres">
      <dgm:prSet presAssocID="{723B4BCC-5F3E-4A84-96CE-D08760C755D3}" presName="tx2" presStyleLbl="revTx" presStyleIdx="4" presStyleCnt="15"/>
      <dgm:spPr/>
    </dgm:pt>
    <dgm:pt modelId="{5FD8875A-71F2-4071-AADC-09A3E577DF48}" type="pres">
      <dgm:prSet presAssocID="{723B4BCC-5F3E-4A84-96CE-D08760C755D3}" presName="vert2" presStyleCnt="0"/>
      <dgm:spPr/>
    </dgm:pt>
    <dgm:pt modelId="{46BACD40-2DD2-4E24-867F-B5729E992470}" type="pres">
      <dgm:prSet presAssocID="{723B4BCC-5F3E-4A84-96CE-D08760C755D3}" presName="thinLine2b" presStyleLbl="callout" presStyleIdx="2" presStyleCnt="10"/>
      <dgm:spPr/>
    </dgm:pt>
    <dgm:pt modelId="{DF635B48-3D53-4CAB-88D9-3AFDF8D83FF1}" type="pres">
      <dgm:prSet presAssocID="{723B4BCC-5F3E-4A84-96CE-D08760C755D3}" presName="vertSpace2b" presStyleCnt="0"/>
      <dgm:spPr/>
    </dgm:pt>
    <dgm:pt modelId="{12365BF4-48F1-4734-BE3B-F81E515CBCC5}" type="pres">
      <dgm:prSet presAssocID="{CDF59657-9408-4C0A-B7CB-A0B70B078098}" presName="horz2" presStyleCnt="0"/>
      <dgm:spPr/>
    </dgm:pt>
    <dgm:pt modelId="{7335ABCD-4E2E-49AE-A1B6-632EEFBA9C3A}" type="pres">
      <dgm:prSet presAssocID="{CDF59657-9408-4C0A-B7CB-A0B70B078098}" presName="horzSpace2" presStyleCnt="0"/>
      <dgm:spPr/>
    </dgm:pt>
    <dgm:pt modelId="{F1A5AD44-C589-470B-BE16-663B264317F8}" type="pres">
      <dgm:prSet presAssocID="{CDF59657-9408-4C0A-B7CB-A0B70B078098}" presName="tx2" presStyleLbl="revTx" presStyleIdx="5" presStyleCnt="15"/>
      <dgm:spPr/>
    </dgm:pt>
    <dgm:pt modelId="{8EBE70A4-BEF6-4099-BF8C-57FA46A6844F}" type="pres">
      <dgm:prSet presAssocID="{CDF59657-9408-4C0A-B7CB-A0B70B078098}" presName="vert2" presStyleCnt="0"/>
      <dgm:spPr/>
    </dgm:pt>
    <dgm:pt modelId="{C1137C76-C98E-4E3D-9B2F-5C48DF48B554}" type="pres">
      <dgm:prSet presAssocID="{CDF59657-9408-4C0A-B7CB-A0B70B078098}" presName="thinLine2b" presStyleLbl="callout" presStyleIdx="3" presStyleCnt="10"/>
      <dgm:spPr/>
    </dgm:pt>
    <dgm:pt modelId="{AE193DBD-6DC0-491F-81A2-6B3A9B957E86}" type="pres">
      <dgm:prSet presAssocID="{CDF59657-9408-4C0A-B7CB-A0B70B078098}" presName="vertSpace2b" presStyleCnt="0"/>
      <dgm:spPr/>
    </dgm:pt>
    <dgm:pt modelId="{C93CA81D-CF80-43A2-A6EE-AD0FD227FEBC}" type="pres">
      <dgm:prSet presAssocID="{0A28CCB3-FE67-4AA7-83FC-3FC3F7A2FD91}" presName="thickLine" presStyleLbl="alignNode1" presStyleIdx="2" presStyleCnt="5"/>
      <dgm:spPr/>
    </dgm:pt>
    <dgm:pt modelId="{D8B3AAE2-155F-43B4-9117-98FCC8896365}" type="pres">
      <dgm:prSet presAssocID="{0A28CCB3-FE67-4AA7-83FC-3FC3F7A2FD91}" presName="horz1" presStyleCnt="0"/>
      <dgm:spPr/>
    </dgm:pt>
    <dgm:pt modelId="{67EA7F5E-E052-43EC-BE9C-4AF0BAC88E1E}" type="pres">
      <dgm:prSet presAssocID="{0A28CCB3-FE67-4AA7-83FC-3FC3F7A2FD91}" presName="tx1" presStyleLbl="revTx" presStyleIdx="6" presStyleCnt="15"/>
      <dgm:spPr/>
    </dgm:pt>
    <dgm:pt modelId="{14331DC9-8246-40A9-8689-D7FFD906712B}" type="pres">
      <dgm:prSet presAssocID="{0A28CCB3-FE67-4AA7-83FC-3FC3F7A2FD91}" presName="vert1" presStyleCnt="0"/>
      <dgm:spPr/>
    </dgm:pt>
    <dgm:pt modelId="{70D078F4-8CF8-4D57-873E-FABFCF3BF62D}" type="pres">
      <dgm:prSet presAssocID="{BF3B9EED-F91D-4486-93DB-BC1A3EEBE9B4}" presName="vertSpace2a" presStyleCnt="0"/>
      <dgm:spPr/>
    </dgm:pt>
    <dgm:pt modelId="{EF5F31E2-49BF-49A9-9B32-28F17A8D7475}" type="pres">
      <dgm:prSet presAssocID="{BF3B9EED-F91D-4486-93DB-BC1A3EEBE9B4}" presName="horz2" presStyleCnt="0"/>
      <dgm:spPr/>
    </dgm:pt>
    <dgm:pt modelId="{2E16FE00-25FB-40DE-8323-49B556EECB85}" type="pres">
      <dgm:prSet presAssocID="{BF3B9EED-F91D-4486-93DB-BC1A3EEBE9B4}" presName="horzSpace2" presStyleCnt="0"/>
      <dgm:spPr/>
    </dgm:pt>
    <dgm:pt modelId="{B9427ED5-1FBE-42A6-8AB8-B98CA4EA5D4E}" type="pres">
      <dgm:prSet presAssocID="{BF3B9EED-F91D-4486-93DB-BC1A3EEBE9B4}" presName="tx2" presStyleLbl="revTx" presStyleIdx="7" presStyleCnt="15"/>
      <dgm:spPr/>
    </dgm:pt>
    <dgm:pt modelId="{1968DA6B-3F3A-428B-A45F-3714B7DE7461}" type="pres">
      <dgm:prSet presAssocID="{BF3B9EED-F91D-4486-93DB-BC1A3EEBE9B4}" presName="vert2" presStyleCnt="0"/>
      <dgm:spPr/>
    </dgm:pt>
    <dgm:pt modelId="{B3AF0EF5-3D57-419D-887C-00C1582B5B54}" type="pres">
      <dgm:prSet presAssocID="{BF3B9EED-F91D-4486-93DB-BC1A3EEBE9B4}" presName="thinLine2b" presStyleLbl="callout" presStyleIdx="4" presStyleCnt="10"/>
      <dgm:spPr/>
    </dgm:pt>
    <dgm:pt modelId="{AEA5805E-0B79-4CE9-96C5-3873EAAE3A4C}" type="pres">
      <dgm:prSet presAssocID="{BF3B9EED-F91D-4486-93DB-BC1A3EEBE9B4}" presName="vertSpace2b" presStyleCnt="0"/>
      <dgm:spPr/>
    </dgm:pt>
    <dgm:pt modelId="{D5117551-968A-40F2-B6E2-410FFCCB021C}" type="pres">
      <dgm:prSet presAssocID="{9F0B5027-5C8D-49F6-B4D1-9D79173A3A86}" presName="horz2" presStyleCnt="0"/>
      <dgm:spPr/>
    </dgm:pt>
    <dgm:pt modelId="{5DC7E2EF-32B8-4B37-AFDC-3EC94C861EE4}" type="pres">
      <dgm:prSet presAssocID="{9F0B5027-5C8D-49F6-B4D1-9D79173A3A86}" presName="horzSpace2" presStyleCnt="0"/>
      <dgm:spPr/>
    </dgm:pt>
    <dgm:pt modelId="{7937064E-4A43-43DC-9AEE-C409174C052D}" type="pres">
      <dgm:prSet presAssocID="{9F0B5027-5C8D-49F6-B4D1-9D79173A3A86}" presName="tx2" presStyleLbl="revTx" presStyleIdx="8" presStyleCnt="15"/>
      <dgm:spPr/>
    </dgm:pt>
    <dgm:pt modelId="{0157A396-3B8F-4078-B58D-D7E408888050}" type="pres">
      <dgm:prSet presAssocID="{9F0B5027-5C8D-49F6-B4D1-9D79173A3A86}" presName="vert2" presStyleCnt="0"/>
      <dgm:spPr/>
    </dgm:pt>
    <dgm:pt modelId="{EFF452B7-F45C-423B-B63A-396349CE46D0}" type="pres">
      <dgm:prSet presAssocID="{9F0B5027-5C8D-49F6-B4D1-9D79173A3A86}" presName="thinLine2b" presStyleLbl="callout" presStyleIdx="5" presStyleCnt="10"/>
      <dgm:spPr/>
    </dgm:pt>
    <dgm:pt modelId="{1F30ED48-2790-4680-9F9D-BAD5129C75A1}" type="pres">
      <dgm:prSet presAssocID="{9F0B5027-5C8D-49F6-B4D1-9D79173A3A86}" presName="vertSpace2b" presStyleCnt="0"/>
      <dgm:spPr/>
    </dgm:pt>
    <dgm:pt modelId="{F3159B98-80FB-4CDE-9413-0C088D7F935F}" type="pres">
      <dgm:prSet presAssocID="{68CC4050-EEFF-4957-86EB-52F70657EE9C}" presName="thickLine" presStyleLbl="alignNode1" presStyleIdx="3" presStyleCnt="5"/>
      <dgm:spPr/>
    </dgm:pt>
    <dgm:pt modelId="{5A8E2061-327F-47B4-8880-EF1C1816DFB6}" type="pres">
      <dgm:prSet presAssocID="{68CC4050-EEFF-4957-86EB-52F70657EE9C}" presName="horz1" presStyleCnt="0"/>
      <dgm:spPr/>
    </dgm:pt>
    <dgm:pt modelId="{954E71CC-0C0B-4CB0-8852-0AC34EDE1E34}" type="pres">
      <dgm:prSet presAssocID="{68CC4050-EEFF-4957-86EB-52F70657EE9C}" presName="tx1" presStyleLbl="revTx" presStyleIdx="9" presStyleCnt="15"/>
      <dgm:spPr/>
    </dgm:pt>
    <dgm:pt modelId="{A06E7979-BE10-44AE-BCCA-C1E853E5330E}" type="pres">
      <dgm:prSet presAssocID="{68CC4050-EEFF-4957-86EB-52F70657EE9C}" presName="vert1" presStyleCnt="0"/>
      <dgm:spPr/>
    </dgm:pt>
    <dgm:pt modelId="{3F62A67C-4139-4882-8C79-538797E42308}" type="pres">
      <dgm:prSet presAssocID="{9DE5CE3A-068F-4788-925C-EABC144E8245}" presName="vertSpace2a" presStyleCnt="0"/>
      <dgm:spPr/>
    </dgm:pt>
    <dgm:pt modelId="{D6233855-38FC-4745-BC4B-338C5479452A}" type="pres">
      <dgm:prSet presAssocID="{9DE5CE3A-068F-4788-925C-EABC144E8245}" presName="horz2" presStyleCnt="0"/>
      <dgm:spPr/>
    </dgm:pt>
    <dgm:pt modelId="{16F133CD-1954-4659-8949-9A82836675E7}" type="pres">
      <dgm:prSet presAssocID="{9DE5CE3A-068F-4788-925C-EABC144E8245}" presName="horzSpace2" presStyleCnt="0"/>
      <dgm:spPr/>
    </dgm:pt>
    <dgm:pt modelId="{D72A37E2-99F8-4805-8A60-5B0456A9F754}" type="pres">
      <dgm:prSet presAssocID="{9DE5CE3A-068F-4788-925C-EABC144E8245}" presName="tx2" presStyleLbl="revTx" presStyleIdx="10" presStyleCnt="15"/>
      <dgm:spPr/>
    </dgm:pt>
    <dgm:pt modelId="{C7E90FD1-0CFB-4BC9-99D9-7BBAD354316A}" type="pres">
      <dgm:prSet presAssocID="{9DE5CE3A-068F-4788-925C-EABC144E8245}" presName="vert2" presStyleCnt="0"/>
      <dgm:spPr/>
    </dgm:pt>
    <dgm:pt modelId="{3D1710A4-F046-419F-A0AC-7D089611C741}" type="pres">
      <dgm:prSet presAssocID="{9DE5CE3A-068F-4788-925C-EABC144E8245}" presName="thinLine2b" presStyleLbl="callout" presStyleIdx="6" presStyleCnt="10"/>
      <dgm:spPr/>
    </dgm:pt>
    <dgm:pt modelId="{A0452878-E2CC-42F4-8934-7687E5402233}" type="pres">
      <dgm:prSet presAssocID="{9DE5CE3A-068F-4788-925C-EABC144E8245}" presName="vertSpace2b" presStyleCnt="0"/>
      <dgm:spPr/>
    </dgm:pt>
    <dgm:pt modelId="{675713D2-EADF-4594-857B-11522B6D696E}" type="pres">
      <dgm:prSet presAssocID="{D84E1CD6-3A0D-45F4-B351-EB503676EE4B}" presName="horz2" presStyleCnt="0"/>
      <dgm:spPr/>
    </dgm:pt>
    <dgm:pt modelId="{9EA12929-427C-474D-9993-ABABEAC5D7BF}" type="pres">
      <dgm:prSet presAssocID="{D84E1CD6-3A0D-45F4-B351-EB503676EE4B}" presName="horzSpace2" presStyleCnt="0"/>
      <dgm:spPr/>
    </dgm:pt>
    <dgm:pt modelId="{CEA1DE6C-BEE2-429E-A5BA-F41FD098371C}" type="pres">
      <dgm:prSet presAssocID="{D84E1CD6-3A0D-45F4-B351-EB503676EE4B}" presName="tx2" presStyleLbl="revTx" presStyleIdx="11" presStyleCnt="15"/>
      <dgm:spPr/>
    </dgm:pt>
    <dgm:pt modelId="{FC4482CA-9CE9-4A15-9B37-D1636D862F69}" type="pres">
      <dgm:prSet presAssocID="{D84E1CD6-3A0D-45F4-B351-EB503676EE4B}" presName="vert2" presStyleCnt="0"/>
      <dgm:spPr/>
    </dgm:pt>
    <dgm:pt modelId="{F89045D5-22AE-4D5B-9E90-D458071B719E}" type="pres">
      <dgm:prSet presAssocID="{D84E1CD6-3A0D-45F4-B351-EB503676EE4B}" presName="thinLine2b" presStyleLbl="callout" presStyleIdx="7" presStyleCnt="10"/>
      <dgm:spPr/>
    </dgm:pt>
    <dgm:pt modelId="{3379690C-8B4C-455E-9E3B-9A2D9108AFC6}" type="pres">
      <dgm:prSet presAssocID="{D84E1CD6-3A0D-45F4-B351-EB503676EE4B}" presName="vertSpace2b" presStyleCnt="0"/>
      <dgm:spPr/>
    </dgm:pt>
    <dgm:pt modelId="{BD2DFD56-1F85-4102-A214-9F7A728EE887}" type="pres">
      <dgm:prSet presAssocID="{F15E74BA-2C04-4EB0-A39E-BA3964517072}" presName="thickLine" presStyleLbl="alignNode1" presStyleIdx="4" presStyleCnt="5"/>
      <dgm:spPr/>
    </dgm:pt>
    <dgm:pt modelId="{CF095073-3C86-4315-8CFD-22D037847CD1}" type="pres">
      <dgm:prSet presAssocID="{F15E74BA-2C04-4EB0-A39E-BA3964517072}" presName="horz1" presStyleCnt="0"/>
      <dgm:spPr/>
    </dgm:pt>
    <dgm:pt modelId="{A258BFE8-1710-46C7-9DC5-079945B4078C}" type="pres">
      <dgm:prSet presAssocID="{F15E74BA-2C04-4EB0-A39E-BA3964517072}" presName="tx1" presStyleLbl="revTx" presStyleIdx="12" presStyleCnt="15"/>
      <dgm:spPr/>
    </dgm:pt>
    <dgm:pt modelId="{9E867BEB-3A8E-4541-BB00-273996F95F19}" type="pres">
      <dgm:prSet presAssocID="{F15E74BA-2C04-4EB0-A39E-BA3964517072}" presName="vert1" presStyleCnt="0"/>
      <dgm:spPr/>
    </dgm:pt>
    <dgm:pt modelId="{E9A2D91E-3436-44D4-91BA-516D867BADD1}" type="pres">
      <dgm:prSet presAssocID="{31D0F7EC-6AD5-4937-97DC-1E15BAD5186D}" presName="vertSpace2a" presStyleCnt="0"/>
      <dgm:spPr/>
    </dgm:pt>
    <dgm:pt modelId="{B9E4C4CB-FEDA-48D9-8062-B27EEA283446}" type="pres">
      <dgm:prSet presAssocID="{31D0F7EC-6AD5-4937-97DC-1E15BAD5186D}" presName="horz2" presStyleCnt="0"/>
      <dgm:spPr/>
    </dgm:pt>
    <dgm:pt modelId="{0DBF82FC-D8D1-4EB0-8224-5C675A0C1104}" type="pres">
      <dgm:prSet presAssocID="{31D0F7EC-6AD5-4937-97DC-1E15BAD5186D}" presName="horzSpace2" presStyleCnt="0"/>
      <dgm:spPr/>
    </dgm:pt>
    <dgm:pt modelId="{902C4684-17D3-4B62-8169-C7E913718ED1}" type="pres">
      <dgm:prSet presAssocID="{31D0F7EC-6AD5-4937-97DC-1E15BAD5186D}" presName="tx2" presStyleLbl="revTx" presStyleIdx="13" presStyleCnt="15"/>
      <dgm:spPr/>
    </dgm:pt>
    <dgm:pt modelId="{C3E79730-FC7D-4321-B72C-1538BACA0C6B}" type="pres">
      <dgm:prSet presAssocID="{31D0F7EC-6AD5-4937-97DC-1E15BAD5186D}" presName="vert2" presStyleCnt="0"/>
      <dgm:spPr/>
    </dgm:pt>
    <dgm:pt modelId="{1E128166-BA84-44CB-AF6F-537DA8A1EDA8}" type="pres">
      <dgm:prSet presAssocID="{31D0F7EC-6AD5-4937-97DC-1E15BAD5186D}" presName="thinLine2b" presStyleLbl="callout" presStyleIdx="8" presStyleCnt="10"/>
      <dgm:spPr/>
    </dgm:pt>
    <dgm:pt modelId="{52CBAD53-30EB-4AC2-9A12-0DD984472E9E}" type="pres">
      <dgm:prSet presAssocID="{31D0F7EC-6AD5-4937-97DC-1E15BAD5186D}" presName="vertSpace2b" presStyleCnt="0"/>
      <dgm:spPr/>
    </dgm:pt>
    <dgm:pt modelId="{EE312A6F-B638-416E-941B-71974F92ACBE}" type="pres">
      <dgm:prSet presAssocID="{4517FBFA-E900-480D-9956-203B1632BDF0}" presName="horz2" presStyleCnt="0"/>
      <dgm:spPr/>
    </dgm:pt>
    <dgm:pt modelId="{B54172D3-42C8-4435-9463-325477382171}" type="pres">
      <dgm:prSet presAssocID="{4517FBFA-E900-480D-9956-203B1632BDF0}" presName="horzSpace2" presStyleCnt="0"/>
      <dgm:spPr/>
    </dgm:pt>
    <dgm:pt modelId="{C2C4C7C2-8FC1-41C9-8AEC-56F03B1BF812}" type="pres">
      <dgm:prSet presAssocID="{4517FBFA-E900-480D-9956-203B1632BDF0}" presName="tx2" presStyleLbl="revTx" presStyleIdx="14" presStyleCnt="15"/>
      <dgm:spPr/>
    </dgm:pt>
    <dgm:pt modelId="{F4F3B31D-2F71-40C1-957C-232547DB60F6}" type="pres">
      <dgm:prSet presAssocID="{4517FBFA-E900-480D-9956-203B1632BDF0}" presName="vert2" presStyleCnt="0"/>
      <dgm:spPr/>
    </dgm:pt>
    <dgm:pt modelId="{E202239C-8008-4447-A378-32BD456E88CF}" type="pres">
      <dgm:prSet presAssocID="{4517FBFA-E900-480D-9956-203B1632BDF0}" presName="thinLine2b" presStyleLbl="callout" presStyleIdx="9" presStyleCnt="10"/>
      <dgm:spPr/>
    </dgm:pt>
    <dgm:pt modelId="{6700872D-6A4A-4503-A831-CAFC52AC208E}" type="pres">
      <dgm:prSet presAssocID="{4517FBFA-E900-480D-9956-203B1632BDF0}" presName="vertSpace2b" presStyleCnt="0"/>
      <dgm:spPr/>
    </dgm:pt>
  </dgm:ptLst>
  <dgm:cxnLst>
    <dgm:cxn modelId="{DA092F14-1D5D-4556-85C0-BB42A5D1E8AF}" type="presOf" srcId="{E46AE03F-12F1-4735-9D16-58477835B17E}" destId="{8527349E-5861-4FBC-8E2D-99D60DDC5149}" srcOrd="0" destOrd="0" presId="urn:microsoft.com/office/officeart/2008/layout/LinedList"/>
    <dgm:cxn modelId="{41F6DB15-BA0F-4BDD-80B2-A39B1CAA970B}" type="presOf" srcId="{50ACE5DA-53A1-40F5-A6D5-D2683272766F}" destId="{3DEE87D1-E5C4-4B04-B613-FFF3AE386389}" srcOrd="0" destOrd="0" presId="urn:microsoft.com/office/officeart/2008/layout/LinedList"/>
    <dgm:cxn modelId="{072D7819-DB2E-4BE9-B5B5-91E293BE2F7A}" type="presOf" srcId="{0A28CCB3-FE67-4AA7-83FC-3FC3F7A2FD91}" destId="{67EA7F5E-E052-43EC-BE9C-4AF0BAC88E1E}" srcOrd="0" destOrd="0" presId="urn:microsoft.com/office/officeart/2008/layout/LinedList"/>
    <dgm:cxn modelId="{AACC8E21-2566-4DC9-B477-31BB4C3B1181}" type="presOf" srcId="{D52A767F-F8EB-446E-A054-C979E178A4D6}" destId="{B1692CB6-1255-4AF2-B78C-A7244AFBCB3A}" srcOrd="0" destOrd="0" presId="urn:microsoft.com/office/officeart/2008/layout/LinedList"/>
    <dgm:cxn modelId="{0D03E029-E7C2-424C-B97C-B777D0C6F8B5}" type="presOf" srcId="{BF3B9EED-F91D-4486-93DB-BC1A3EEBE9B4}" destId="{B9427ED5-1FBE-42A6-8AB8-B98CA4EA5D4E}" srcOrd="0" destOrd="0" presId="urn:microsoft.com/office/officeart/2008/layout/LinedList"/>
    <dgm:cxn modelId="{4CC5C62F-03AF-41DF-8AC6-5AD1D994BB51}" type="presOf" srcId="{9DE5CE3A-068F-4788-925C-EABC144E8245}" destId="{D72A37E2-99F8-4805-8A60-5B0456A9F754}" srcOrd="0" destOrd="0" presId="urn:microsoft.com/office/officeart/2008/layout/LinedList"/>
    <dgm:cxn modelId="{2D9DCA3D-9D58-46E6-A7D8-F572DD9D3C99}" srcId="{D52A767F-F8EB-446E-A054-C979E178A4D6}" destId="{723B4BCC-5F3E-4A84-96CE-D08760C755D3}" srcOrd="0" destOrd="0" parTransId="{A41BF26D-6A0E-40ED-B911-57C964607C99}" sibTransId="{D449D44E-CE18-4AD5-A1C6-5EC2D1CA875F}"/>
    <dgm:cxn modelId="{CFF51941-0995-49DF-9532-4B3F8587CE89}" type="presOf" srcId="{04BB7F15-A2DB-43AE-A263-3F5E7A08580E}" destId="{98CF21CE-BBD3-4926-BD06-759221AEE263}" srcOrd="0" destOrd="0" presId="urn:microsoft.com/office/officeart/2008/layout/LinedList"/>
    <dgm:cxn modelId="{4DDB6F63-B42C-493D-95A6-B8AF50AAD703}" type="presOf" srcId="{2D8422DE-224E-4F07-B6FF-040FEDFE3476}" destId="{BA9C9B7B-4B00-447F-9CE3-D066BD078762}" srcOrd="0" destOrd="0" presId="urn:microsoft.com/office/officeart/2008/layout/LinedList"/>
    <dgm:cxn modelId="{EA636868-A32C-4C3F-BC58-0FBDC2C3C377}" type="presOf" srcId="{723B4BCC-5F3E-4A84-96CE-D08760C755D3}" destId="{AB5D11CE-F10C-4C0E-85E1-D6E75038D572}" srcOrd="0" destOrd="0" presId="urn:microsoft.com/office/officeart/2008/layout/LinedList"/>
    <dgm:cxn modelId="{0E06E66B-5BCA-48A8-861D-8ED365609F21}" type="presOf" srcId="{31D0F7EC-6AD5-4937-97DC-1E15BAD5186D}" destId="{902C4684-17D3-4B62-8169-C7E913718ED1}" srcOrd="0" destOrd="0" presId="urn:microsoft.com/office/officeart/2008/layout/LinedList"/>
    <dgm:cxn modelId="{B129C370-A574-47D3-B402-7FA6306137F4}" srcId="{F15E74BA-2C04-4EB0-A39E-BA3964517072}" destId="{4517FBFA-E900-480D-9956-203B1632BDF0}" srcOrd="1" destOrd="0" parTransId="{31BA53AD-6F80-4927-B11D-30C18AE6AFE0}" sibTransId="{CF83808F-EC33-44D4-BC86-5721A64D6003}"/>
    <dgm:cxn modelId="{17A4C377-8B03-4A6F-AE5E-47619E2FC248}" type="presOf" srcId="{9F0B5027-5C8D-49F6-B4D1-9D79173A3A86}" destId="{7937064E-4A43-43DC-9AEE-C409174C052D}" srcOrd="0" destOrd="0" presId="urn:microsoft.com/office/officeart/2008/layout/LinedList"/>
    <dgm:cxn modelId="{7225187A-0A6C-4D5D-95AF-A4AA708F581F}" type="presOf" srcId="{68CC4050-EEFF-4957-86EB-52F70657EE9C}" destId="{954E71CC-0C0B-4CB0-8852-0AC34EDE1E34}" srcOrd="0" destOrd="0" presId="urn:microsoft.com/office/officeart/2008/layout/LinedList"/>
    <dgm:cxn modelId="{5D68F382-B5E0-42C8-AB38-20058951E59E}" srcId="{E46AE03F-12F1-4735-9D16-58477835B17E}" destId="{F15E74BA-2C04-4EB0-A39E-BA3964517072}" srcOrd="4" destOrd="0" parTransId="{7BDF7DF9-EA81-4B6B-A53F-ABC31B20AE9A}" sibTransId="{A8B118B9-21CC-4DBF-A541-DD3E701ACA6C}"/>
    <dgm:cxn modelId="{4E460483-BE5D-4CFC-9B88-E3543BF1A77C}" type="presOf" srcId="{4517FBFA-E900-480D-9956-203B1632BDF0}" destId="{C2C4C7C2-8FC1-41C9-8AEC-56F03B1BF812}" srcOrd="0" destOrd="0" presId="urn:microsoft.com/office/officeart/2008/layout/LinedList"/>
    <dgm:cxn modelId="{DDC19498-39C6-4854-84B3-478F6494C499}" type="presOf" srcId="{D84E1CD6-3A0D-45F4-B351-EB503676EE4B}" destId="{CEA1DE6C-BEE2-429E-A5BA-F41FD098371C}" srcOrd="0" destOrd="0" presId="urn:microsoft.com/office/officeart/2008/layout/LinedList"/>
    <dgm:cxn modelId="{A44C12AE-2068-4F78-A9AA-DF0607656FB8}" srcId="{0A28CCB3-FE67-4AA7-83FC-3FC3F7A2FD91}" destId="{BF3B9EED-F91D-4486-93DB-BC1A3EEBE9B4}" srcOrd="0" destOrd="0" parTransId="{D447DF08-7C36-467E-993E-6317E8F34A6C}" sibTransId="{D2C38A0F-09E0-4126-AE8C-CBAE65E64990}"/>
    <dgm:cxn modelId="{3CD88EB3-8099-4A65-A23F-A46FDFCF86AB}" type="presOf" srcId="{CDF59657-9408-4C0A-B7CB-A0B70B078098}" destId="{F1A5AD44-C589-470B-BE16-663B264317F8}" srcOrd="0" destOrd="0" presId="urn:microsoft.com/office/officeart/2008/layout/LinedList"/>
    <dgm:cxn modelId="{1DA7F9B6-656D-4585-BA3E-15873C002FBF}" srcId="{68CC4050-EEFF-4957-86EB-52F70657EE9C}" destId="{D84E1CD6-3A0D-45F4-B351-EB503676EE4B}" srcOrd="1" destOrd="0" parTransId="{F57B2E37-F7D2-4FA6-A827-70334996925A}" sibTransId="{7A3D2120-8D73-4F33-80A9-8CD81CF860C1}"/>
    <dgm:cxn modelId="{EDE803B9-0172-4454-B2DF-8C1DF585EC39}" srcId="{D52A767F-F8EB-446E-A054-C979E178A4D6}" destId="{CDF59657-9408-4C0A-B7CB-A0B70B078098}" srcOrd="1" destOrd="0" parTransId="{A66E0633-2FC8-439B-866A-E1A66A6D86AC}" sibTransId="{71CF0378-B1BC-400C-A63E-35FF62EA4C42}"/>
    <dgm:cxn modelId="{158784BC-7DF1-41F3-84FC-FF39798F7C7D}" srcId="{68CC4050-EEFF-4957-86EB-52F70657EE9C}" destId="{9DE5CE3A-068F-4788-925C-EABC144E8245}" srcOrd="0" destOrd="0" parTransId="{0BC1CE33-1881-4A48-AC5B-1762EBF27C61}" sibTransId="{DEB5F902-8685-454B-923F-DB71370DFE53}"/>
    <dgm:cxn modelId="{EB28DEC2-75CF-45C8-80DC-EBB4A72AC31B}" srcId="{E46AE03F-12F1-4735-9D16-58477835B17E}" destId="{0A28CCB3-FE67-4AA7-83FC-3FC3F7A2FD91}" srcOrd="2" destOrd="0" parTransId="{F2EB311E-FB69-4475-AC41-757C5AD9333B}" sibTransId="{505D3E18-0465-449D-88FA-023122BD4AF4}"/>
    <dgm:cxn modelId="{2FFE6AC6-3323-4CF4-BF73-7754752209A7}" srcId="{50ACE5DA-53A1-40F5-A6D5-D2683272766F}" destId="{2D8422DE-224E-4F07-B6FF-040FEDFE3476}" srcOrd="1" destOrd="0" parTransId="{EF1C5984-974C-4C22-AAAC-020A1E85CFC9}" sibTransId="{F2977F90-D3ED-42A8-B57F-824DA0D0B81F}"/>
    <dgm:cxn modelId="{2084D4C6-45F0-4B3F-BFC7-21E4FD7804A6}" srcId="{E46AE03F-12F1-4735-9D16-58477835B17E}" destId="{50ACE5DA-53A1-40F5-A6D5-D2683272766F}" srcOrd="0" destOrd="0" parTransId="{B37D0B08-3AD0-4AAE-8289-107BE76CDAA2}" sibTransId="{D01DE03C-575E-4D40-9960-23D38D1B904C}"/>
    <dgm:cxn modelId="{0A9693D0-266E-4D08-B087-29A3F3EA4FCE}" srcId="{E46AE03F-12F1-4735-9D16-58477835B17E}" destId="{68CC4050-EEFF-4957-86EB-52F70657EE9C}" srcOrd="3" destOrd="0" parTransId="{9EB006A3-F0AC-421D-AFA6-EE3D7A67C516}" sibTransId="{B1B4F562-E3A0-4692-8E4E-8043315FC464}"/>
    <dgm:cxn modelId="{BEA180D2-65D2-4F1E-BE51-90D3C81482A5}" srcId="{F15E74BA-2C04-4EB0-A39E-BA3964517072}" destId="{31D0F7EC-6AD5-4937-97DC-1E15BAD5186D}" srcOrd="0" destOrd="0" parTransId="{BDD1CE09-41AF-4D31-B7EC-E922A4164752}" sibTransId="{C8305D9F-ADF3-403C-8C1D-467F80C89137}"/>
    <dgm:cxn modelId="{56AE57DD-B386-4DCA-BB5A-BF7C9F062656}" srcId="{E46AE03F-12F1-4735-9D16-58477835B17E}" destId="{D52A767F-F8EB-446E-A054-C979E178A4D6}" srcOrd="1" destOrd="0" parTransId="{21F5335F-1FD0-4CDD-A9C7-1F689410455F}" sibTransId="{20148FD4-AE25-4EC9-A5F6-895EDDCB597E}"/>
    <dgm:cxn modelId="{88E07BDE-625B-4CD4-B029-CD2D00F45B1A}" type="presOf" srcId="{F15E74BA-2C04-4EB0-A39E-BA3964517072}" destId="{A258BFE8-1710-46C7-9DC5-079945B4078C}" srcOrd="0" destOrd="0" presId="urn:microsoft.com/office/officeart/2008/layout/LinedList"/>
    <dgm:cxn modelId="{74F50BE3-7A53-4572-8566-494960D36A42}" srcId="{0A28CCB3-FE67-4AA7-83FC-3FC3F7A2FD91}" destId="{9F0B5027-5C8D-49F6-B4D1-9D79173A3A86}" srcOrd="1" destOrd="0" parTransId="{E789A78A-1487-47AD-87F3-88D129D3B870}" sibTransId="{20055C6C-4C51-456D-B85F-A1A3030D8769}"/>
    <dgm:cxn modelId="{D65620FB-BB4E-45CE-AA2C-6B264C1C7648}" srcId="{50ACE5DA-53A1-40F5-A6D5-D2683272766F}" destId="{04BB7F15-A2DB-43AE-A263-3F5E7A08580E}" srcOrd="0" destOrd="0" parTransId="{75394ABF-D1CA-4958-9B46-D3810790583C}" sibTransId="{7AE21BF3-126A-4F30-9029-D9998076474B}"/>
    <dgm:cxn modelId="{CCD8FEE6-F760-4F8E-BCD4-2A2A801DC7DE}" type="presParOf" srcId="{8527349E-5861-4FBC-8E2D-99D60DDC5149}" destId="{BA4F736B-1AB0-4C55-984F-F0FE83EAA813}" srcOrd="0" destOrd="0" presId="urn:microsoft.com/office/officeart/2008/layout/LinedList"/>
    <dgm:cxn modelId="{21E7BEEB-B538-4FAC-A8F5-DA1A59A30796}" type="presParOf" srcId="{8527349E-5861-4FBC-8E2D-99D60DDC5149}" destId="{E3D4B78D-452B-4C0B-A65F-F65522114DA5}" srcOrd="1" destOrd="0" presId="urn:microsoft.com/office/officeart/2008/layout/LinedList"/>
    <dgm:cxn modelId="{39A33F03-04CC-4370-9E6E-4458A9E8BECD}" type="presParOf" srcId="{E3D4B78D-452B-4C0B-A65F-F65522114DA5}" destId="{3DEE87D1-E5C4-4B04-B613-FFF3AE386389}" srcOrd="0" destOrd="0" presId="urn:microsoft.com/office/officeart/2008/layout/LinedList"/>
    <dgm:cxn modelId="{76A647D7-B453-4139-A2D5-F17568B3E013}" type="presParOf" srcId="{E3D4B78D-452B-4C0B-A65F-F65522114DA5}" destId="{FED92429-12CA-4E59-B702-71B8A6500830}" srcOrd="1" destOrd="0" presId="urn:microsoft.com/office/officeart/2008/layout/LinedList"/>
    <dgm:cxn modelId="{F6EF2D40-BFA5-4EA7-938B-99B9478CDE0E}" type="presParOf" srcId="{FED92429-12CA-4E59-B702-71B8A6500830}" destId="{135A9740-281C-4FB5-82DF-16EB03C87522}" srcOrd="0" destOrd="0" presId="urn:microsoft.com/office/officeart/2008/layout/LinedList"/>
    <dgm:cxn modelId="{41F0E03A-B7F1-4CFE-92B4-5ACD8B9F3BDD}" type="presParOf" srcId="{FED92429-12CA-4E59-B702-71B8A6500830}" destId="{0498537F-0CAA-4873-A4DB-4A0A0792367E}" srcOrd="1" destOrd="0" presId="urn:microsoft.com/office/officeart/2008/layout/LinedList"/>
    <dgm:cxn modelId="{C945A633-98F1-4DC0-843E-E102B479C9DD}" type="presParOf" srcId="{0498537F-0CAA-4873-A4DB-4A0A0792367E}" destId="{A534073B-81FA-43EC-8D51-432216B46A86}" srcOrd="0" destOrd="0" presId="urn:microsoft.com/office/officeart/2008/layout/LinedList"/>
    <dgm:cxn modelId="{CAE5EEC4-6C7E-4F0B-9B88-FF895772CC4A}" type="presParOf" srcId="{0498537F-0CAA-4873-A4DB-4A0A0792367E}" destId="{98CF21CE-BBD3-4926-BD06-759221AEE263}" srcOrd="1" destOrd="0" presId="urn:microsoft.com/office/officeart/2008/layout/LinedList"/>
    <dgm:cxn modelId="{FC7F287D-DB81-4526-B539-A85A697C2D2F}" type="presParOf" srcId="{0498537F-0CAA-4873-A4DB-4A0A0792367E}" destId="{0CF5FDD8-0CE2-465A-8F1C-99A940E4B127}" srcOrd="2" destOrd="0" presId="urn:microsoft.com/office/officeart/2008/layout/LinedList"/>
    <dgm:cxn modelId="{D4007DBD-8208-4847-9254-FFF282D1EB01}" type="presParOf" srcId="{FED92429-12CA-4E59-B702-71B8A6500830}" destId="{F1C96BB1-F3EB-49FF-A009-FDA4CD1609C7}" srcOrd="2" destOrd="0" presId="urn:microsoft.com/office/officeart/2008/layout/LinedList"/>
    <dgm:cxn modelId="{7567B74C-DF27-4FAA-9369-2ED0EB326A9B}" type="presParOf" srcId="{FED92429-12CA-4E59-B702-71B8A6500830}" destId="{EE0C19C0-6C8C-4068-98B0-FD0CB91A7C55}" srcOrd="3" destOrd="0" presId="urn:microsoft.com/office/officeart/2008/layout/LinedList"/>
    <dgm:cxn modelId="{C3459183-650A-4055-96EC-C59AA22BF59B}" type="presParOf" srcId="{FED92429-12CA-4E59-B702-71B8A6500830}" destId="{35348095-C720-4CDF-8ADB-E56370636FC7}" srcOrd="4" destOrd="0" presId="urn:microsoft.com/office/officeart/2008/layout/LinedList"/>
    <dgm:cxn modelId="{70942BD6-352D-4FEE-890B-D162DC8EC217}" type="presParOf" srcId="{35348095-C720-4CDF-8ADB-E56370636FC7}" destId="{1E992945-C379-447A-8CC3-3DB34D28AE92}" srcOrd="0" destOrd="0" presId="urn:microsoft.com/office/officeart/2008/layout/LinedList"/>
    <dgm:cxn modelId="{A4E524AC-99AD-4875-ADA5-579F1F2CC801}" type="presParOf" srcId="{35348095-C720-4CDF-8ADB-E56370636FC7}" destId="{BA9C9B7B-4B00-447F-9CE3-D066BD078762}" srcOrd="1" destOrd="0" presId="urn:microsoft.com/office/officeart/2008/layout/LinedList"/>
    <dgm:cxn modelId="{EC0D7546-ED91-470E-992E-E1842A5645E6}" type="presParOf" srcId="{35348095-C720-4CDF-8ADB-E56370636FC7}" destId="{2EB4EE55-F08E-42C5-A193-7328374A4A34}" srcOrd="2" destOrd="0" presId="urn:microsoft.com/office/officeart/2008/layout/LinedList"/>
    <dgm:cxn modelId="{6713C7E2-5004-4CE1-B99B-4C418B147F88}" type="presParOf" srcId="{FED92429-12CA-4E59-B702-71B8A6500830}" destId="{619C35D3-B5E3-4ADD-9422-3E3D5825C0CC}" srcOrd="5" destOrd="0" presId="urn:microsoft.com/office/officeart/2008/layout/LinedList"/>
    <dgm:cxn modelId="{0E5383AE-649C-4A18-B6E5-227F361E3A49}" type="presParOf" srcId="{FED92429-12CA-4E59-B702-71B8A6500830}" destId="{6D9FF16F-8EC0-4EAF-9D08-AE4826DDBD8E}" srcOrd="6" destOrd="0" presId="urn:microsoft.com/office/officeart/2008/layout/LinedList"/>
    <dgm:cxn modelId="{11CBAB4F-4E49-4FDC-9D44-77C91FF4F133}" type="presParOf" srcId="{8527349E-5861-4FBC-8E2D-99D60DDC5149}" destId="{01648917-9710-44B4-B727-120795B834F6}" srcOrd="2" destOrd="0" presId="urn:microsoft.com/office/officeart/2008/layout/LinedList"/>
    <dgm:cxn modelId="{FB4C751B-9043-481F-A3E5-A1458567BEB5}" type="presParOf" srcId="{8527349E-5861-4FBC-8E2D-99D60DDC5149}" destId="{693936BA-32A8-428E-A8C7-8251B632E99F}" srcOrd="3" destOrd="0" presId="urn:microsoft.com/office/officeart/2008/layout/LinedList"/>
    <dgm:cxn modelId="{94F27314-B857-4B17-9B4F-219E7B0D3358}" type="presParOf" srcId="{693936BA-32A8-428E-A8C7-8251B632E99F}" destId="{B1692CB6-1255-4AF2-B78C-A7244AFBCB3A}" srcOrd="0" destOrd="0" presId="urn:microsoft.com/office/officeart/2008/layout/LinedList"/>
    <dgm:cxn modelId="{D70FC231-0D4E-4510-9C07-2FB664058BB3}" type="presParOf" srcId="{693936BA-32A8-428E-A8C7-8251B632E99F}" destId="{D43FD9DE-B2B7-4003-8C60-2F48473F42F3}" srcOrd="1" destOrd="0" presId="urn:microsoft.com/office/officeart/2008/layout/LinedList"/>
    <dgm:cxn modelId="{3F95E08D-2EB2-4BFF-A872-C9652FCE51CF}" type="presParOf" srcId="{D43FD9DE-B2B7-4003-8C60-2F48473F42F3}" destId="{692E6A6F-90F3-4D74-BC8B-3C55F14EF390}" srcOrd="0" destOrd="0" presId="urn:microsoft.com/office/officeart/2008/layout/LinedList"/>
    <dgm:cxn modelId="{4264BF1A-20B6-4E00-838A-95FBA2223974}" type="presParOf" srcId="{D43FD9DE-B2B7-4003-8C60-2F48473F42F3}" destId="{E6374CFE-0BA4-4895-98F6-F1C0F8745912}" srcOrd="1" destOrd="0" presId="urn:microsoft.com/office/officeart/2008/layout/LinedList"/>
    <dgm:cxn modelId="{638D8528-F81E-4607-B389-FC4301B4F583}" type="presParOf" srcId="{E6374CFE-0BA4-4895-98F6-F1C0F8745912}" destId="{574B4045-1254-42FE-A919-42AEABF75DC7}" srcOrd="0" destOrd="0" presId="urn:microsoft.com/office/officeart/2008/layout/LinedList"/>
    <dgm:cxn modelId="{0F8892CC-4F12-4331-AB32-AB52EF5D9F43}" type="presParOf" srcId="{E6374CFE-0BA4-4895-98F6-F1C0F8745912}" destId="{AB5D11CE-F10C-4C0E-85E1-D6E75038D572}" srcOrd="1" destOrd="0" presId="urn:microsoft.com/office/officeart/2008/layout/LinedList"/>
    <dgm:cxn modelId="{294EC4BB-71A8-435B-926F-8792D93A8E93}" type="presParOf" srcId="{E6374CFE-0BA4-4895-98F6-F1C0F8745912}" destId="{5FD8875A-71F2-4071-AADC-09A3E577DF48}" srcOrd="2" destOrd="0" presId="urn:microsoft.com/office/officeart/2008/layout/LinedList"/>
    <dgm:cxn modelId="{1B42B6D4-9145-4DEE-B4BC-F96B84C264B7}" type="presParOf" srcId="{D43FD9DE-B2B7-4003-8C60-2F48473F42F3}" destId="{46BACD40-2DD2-4E24-867F-B5729E992470}" srcOrd="2" destOrd="0" presId="urn:microsoft.com/office/officeart/2008/layout/LinedList"/>
    <dgm:cxn modelId="{A3CEA239-DC0D-42B5-A7F6-E2A50D75194A}" type="presParOf" srcId="{D43FD9DE-B2B7-4003-8C60-2F48473F42F3}" destId="{DF635B48-3D53-4CAB-88D9-3AFDF8D83FF1}" srcOrd="3" destOrd="0" presId="urn:microsoft.com/office/officeart/2008/layout/LinedList"/>
    <dgm:cxn modelId="{6CA1ED92-300D-47E4-AD8E-0BA462ADF627}" type="presParOf" srcId="{D43FD9DE-B2B7-4003-8C60-2F48473F42F3}" destId="{12365BF4-48F1-4734-BE3B-F81E515CBCC5}" srcOrd="4" destOrd="0" presId="urn:microsoft.com/office/officeart/2008/layout/LinedList"/>
    <dgm:cxn modelId="{8B75DDF8-C1A9-4B18-88DE-4E9439EF8964}" type="presParOf" srcId="{12365BF4-48F1-4734-BE3B-F81E515CBCC5}" destId="{7335ABCD-4E2E-49AE-A1B6-632EEFBA9C3A}" srcOrd="0" destOrd="0" presId="urn:microsoft.com/office/officeart/2008/layout/LinedList"/>
    <dgm:cxn modelId="{709EBC9E-FFFA-458E-B44D-224993F0C840}" type="presParOf" srcId="{12365BF4-48F1-4734-BE3B-F81E515CBCC5}" destId="{F1A5AD44-C589-470B-BE16-663B264317F8}" srcOrd="1" destOrd="0" presId="urn:microsoft.com/office/officeart/2008/layout/LinedList"/>
    <dgm:cxn modelId="{510BDC4D-41D1-4F0E-B3AB-DB7009503F49}" type="presParOf" srcId="{12365BF4-48F1-4734-BE3B-F81E515CBCC5}" destId="{8EBE70A4-BEF6-4099-BF8C-57FA46A6844F}" srcOrd="2" destOrd="0" presId="urn:microsoft.com/office/officeart/2008/layout/LinedList"/>
    <dgm:cxn modelId="{448046C3-E6ED-48DF-83A8-085AC251FAB4}" type="presParOf" srcId="{D43FD9DE-B2B7-4003-8C60-2F48473F42F3}" destId="{C1137C76-C98E-4E3D-9B2F-5C48DF48B554}" srcOrd="5" destOrd="0" presId="urn:microsoft.com/office/officeart/2008/layout/LinedList"/>
    <dgm:cxn modelId="{3C5B88DD-F58D-4A34-A192-98FBDEAED91D}" type="presParOf" srcId="{D43FD9DE-B2B7-4003-8C60-2F48473F42F3}" destId="{AE193DBD-6DC0-491F-81A2-6B3A9B957E86}" srcOrd="6" destOrd="0" presId="urn:microsoft.com/office/officeart/2008/layout/LinedList"/>
    <dgm:cxn modelId="{78985C51-3580-44A0-94CC-07789C987365}" type="presParOf" srcId="{8527349E-5861-4FBC-8E2D-99D60DDC5149}" destId="{C93CA81D-CF80-43A2-A6EE-AD0FD227FEBC}" srcOrd="4" destOrd="0" presId="urn:microsoft.com/office/officeart/2008/layout/LinedList"/>
    <dgm:cxn modelId="{CD51E177-D823-41DB-9EE6-D2C9A6E1D2F3}" type="presParOf" srcId="{8527349E-5861-4FBC-8E2D-99D60DDC5149}" destId="{D8B3AAE2-155F-43B4-9117-98FCC8896365}" srcOrd="5" destOrd="0" presId="urn:microsoft.com/office/officeart/2008/layout/LinedList"/>
    <dgm:cxn modelId="{D17C816C-C80C-4D76-B49D-75BE49D1AADD}" type="presParOf" srcId="{D8B3AAE2-155F-43B4-9117-98FCC8896365}" destId="{67EA7F5E-E052-43EC-BE9C-4AF0BAC88E1E}" srcOrd="0" destOrd="0" presId="urn:microsoft.com/office/officeart/2008/layout/LinedList"/>
    <dgm:cxn modelId="{7A7962A1-A65E-472B-BA5D-5B33E747B8B5}" type="presParOf" srcId="{D8B3AAE2-155F-43B4-9117-98FCC8896365}" destId="{14331DC9-8246-40A9-8689-D7FFD906712B}" srcOrd="1" destOrd="0" presId="urn:microsoft.com/office/officeart/2008/layout/LinedList"/>
    <dgm:cxn modelId="{F67FAC91-E69D-48F6-8EFC-FA2E40D6F72B}" type="presParOf" srcId="{14331DC9-8246-40A9-8689-D7FFD906712B}" destId="{70D078F4-8CF8-4D57-873E-FABFCF3BF62D}" srcOrd="0" destOrd="0" presId="urn:microsoft.com/office/officeart/2008/layout/LinedList"/>
    <dgm:cxn modelId="{49AC196F-49E5-4B6E-886A-7DB8C86FB68C}" type="presParOf" srcId="{14331DC9-8246-40A9-8689-D7FFD906712B}" destId="{EF5F31E2-49BF-49A9-9B32-28F17A8D7475}" srcOrd="1" destOrd="0" presId="urn:microsoft.com/office/officeart/2008/layout/LinedList"/>
    <dgm:cxn modelId="{E8C770C2-F8F7-4807-B30C-E60EFAAC6AE8}" type="presParOf" srcId="{EF5F31E2-49BF-49A9-9B32-28F17A8D7475}" destId="{2E16FE00-25FB-40DE-8323-49B556EECB85}" srcOrd="0" destOrd="0" presId="urn:microsoft.com/office/officeart/2008/layout/LinedList"/>
    <dgm:cxn modelId="{3F3A30A3-9A4B-4497-B7E3-26F0CCA1E400}" type="presParOf" srcId="{EF5F31E2-49BF-49A9-9B32-28F17A8D7475}" destId="{B9427ED5-1FBE-42A6-8AB8-B98CA4EA5D4E}" srcOrd="1" destOrd="0" presId="urn:microsoft.com/office/officeart/2008/layout/LinedList"/>
    <dgm:cxn modelId="{415C8535-B093-483A-BCBF-B2A8E5A9C871}" type="presParOf" srcId="{EF5F31E2-49BF-49A9-9B32-28F17A8D7475}" destId="{1968DA6B-3F3A-428B-A45F-3714B7DE7461}" srcOrd="2" destOrd="0" presId="urn:microsoft.com/office/officeart/2008/layout/LinedList"/>
    <dgm:cxn modelId="{F890836F-66DD-43A8-A1DF-070ED0F1B1FB}" type="presParOf" srcId="{14331DC9-8246-40A9-8689-D7FFD906712B}" destId="{B3AF0EF5-3D57-419D-887C-00C1582B5B54}" srcOrd="2" destOrd="0" presId="urn:microsoft.com/office/officeart/2008/layout/LinedList"/>
    <dgm:cxn modelId="{B69F1ED7-AEFB-484F-A5F2-8C1E2E59A4DD}" type="presParOf" srcId="{14331DC9-8246-40A9-8689-D7FFD906712B}" destId="{AEA5805E-0B79-4CE9-96C5-3873EAAE3A4C}" srcOrd="3" destOrd="0" presId="urn:microsoft.com/office/officeart/2008/layout/LinedList"/>
    <dgm:cxn modelId="{0025EB31-5E28-47A1-AF66-B6A0F255F269}" type="presParOf" srcId="{14331DC9-8246-40A9-8689-D7FFD906712B}" destId="{D5117551-968A-40F2-B6E2-410FFCCB021C}" srcOrd="4" destOrd="0" presId="urn:microsoft.com/office/officeart/2008/layout/LinedList"/>
    <dgm:cxn modelId="{AA4F5A8C-0E8E-4595-A81B-0BD083591EAC}" type="presParOf" srcId="{D5117551-968A-40F2-B6E2-410FFCCB021C}" destId="{5DC7E2EF-32B8-4B37-AFDC-3EC94C861EE4}" srcOrd="0" destOrd="0" presId="urn:microsoft.com/office/officeart/2008/layout/LinedList"/>
    <dgm:cxn modelId="{9E9ED76C-4B07-4C59-A633-5C9291848C75}" type="presParOf" srcId="{D5117551-968A-40F2-B6E2-410FFCCB021C}" destId="{7937064E-4A43-43DC-9AEE-C409174C052D}" srcOrd="1" destOrd="0" presId="urn:microsoft.com/office/officeart/2008/layout/LinedList"/>
    <dgm:cxn modelId="{436B087D-60D7-458F-8CA4-D550E4B92AB3}" type="presParOf" srcId="{D5117551-968A-40F2-B6E2-410FFCCB021C}" destId="{0157A396-3B8F-4078-B58D-D7E408888050}" srcOrd="2" destOrd="0" presId="urn:microsoft.com/office/officeart/2008/layout/LinedList"/>
    <dgm:cxn modelId="{A15AE415-83DE-402D-9BDD-5581633F0786}" type="presParOf" srcId="{14331DC9-8246-40A9-8689-D7FFD906712B}" destId="{EFF452B7-F45C-423B-B63A-396349CE46D0}" srcOrd="5" destOrd="0" presId="urn:microsoft.com/office/officeart/2008/layout/LinedList"/>
    <dgm:cxn modelId="{FF8A44C9-72B4-446F-9E7B-F74D7FB8BACE}" type="presParOf" srcId="{14331DC9-8246-40A9-8689-D7FFD906712B}" destId="{1F30ED48-2790-4680-9F9D-BAD5129C75A1}" srcOrd="6" destOrd="0" presId="urn:microsoft.com/office/officeart/2008/layout/LinedList"/>
    <dgm:cxn modelId="{F6064F57-4551-4854-A54E-EDC6BF1AAD1C}" type="presParOf" srcId="{8527349E-5861-4FBC-8E2D-99D60DDC5149}" destId="{F3159B98-80FB-4CDE-9413-0C088D7F935F}" srcOrd="6" destOrd="0" presId="urn:microsoft.com/office/officeart/2008/layout/LinedList"/>
    <dgm:cxn modelId="{43ADF48E-D439-4794-B6C7-EA9907AD0CEB}" type="presParOf" srcId="{8527349E-5861-4FBC-8E2D-99D60DDC5149}" destId="{5A8E2061-327F-47B4-8880-EF1C1816DFB6}" srcOrd="7" destOrd="0" presId="urn:microsoft.com/office/officeart/2008/layout/LinedList"/>
    <dgm:cxn modelId="{DB28FBB8-DA3C-4834-A8BA-F2A559AE67FF}" type="presParOf" srcId="{5A8E2061-327F-47B4-8880-EF1C1816DFB6}" destId="{954E71CC-0C0B-4CB0-8852-0AC34EDE1E34}" srcOrd="0" destOrd="0" presId="urn:microsoft.com/office/officeart/2008/layout/LinedList"/>
    <dgm:cxn modelId="{19F711EB-B1BF-4671-AE3F-F01EFA7B88E3}" type="presParOf" srcId="{5A8E2061-327F-47B4-8880-EF1C1816DFB6}" destId="{A06E7979-BE10-44AE-BCCA-C1E853E5330E}" srcOrd="1" destOrd="0" presId="urn:microsoft.com/office/officeart/2008/layout/LinedList"/>
    <dgm:cxn modelId="{8BE178B5-8E7C-4CFA-BA82-052E6C68EF2B}" type="presParOf" srcId="{A06E7979-BE10-44AE-BCCA-C1E853E5330E}" destId="{3F62A67C-4139-4882-8C79-538797E42308}" srcOrd="0" destOrd="0" presId="urn:microsoft.com/office/officeart/2008/layout/LinedList"/>
    <dgm:cxn modelId="{F51DD635-3C12-43A5-A0DC-E1366D696916}" type="presParOf" srcId="{A06E7979-BE10-44AE-BCCA-C1E853E5330E}" destId="{D6233855-38FC-4745-BC4B-338C5479452A}" srcOrd="1" destOrd="0" presId="urn:microsoft.com/office/officeart/2008/layout/LinedList"/>
    <dgm:cxn modelId="{D3264464-7BEE-4AEE-8E57-8EDDBB4E4B9B}" type="presParOf" srcId="{D6233855-38FC-4745-BC4B-338C5479452A}" destId="{16F133CD-1954-4659-8949-9A82836675E7}" srcOrd="0" destOrd="0" presId="urn:microsoft.com/office/officeart/2008/layout/LinedList"/>
    <dgm:cxn modelId="{05C3D5B5-0555-41B8-942B-5FFB379B05EC}" type="presParOf" srcId="{D6233855-38FC-4745-BC4B-338C5479452A}" destId="{D72A37E2-99F8-4805-8A60-5B0456A9F754}" srcOrd="1" destOrd="0" presId="urn:microsoft.com/office/officeart/2008/layout/LinedList"/>
    <dgm:cxn modelId="{BF20BA5C-501C-4723-8A88-FE8EC8EC40AE}" type="presParOf" srcId="{D6233855-38FC-4745-BC4B-338C5479452A}" destId="{C7E90FD1-0CFB-4BC9-99D9-7BBAD354316A}" srcOrd="2" destOrd="0" presId="urn:microsoft.com/office/officeart/2008/layout/LinedList"/>
    <dgm:cxn modelId="{16C62EC5-5B4F-42B2-98B5-540C2CC36B15}" type="presParOf" srcId="{A06E7979-BE10-44AE-BCCA-C1E853E5330E}" destId="{3D1710A4-F046-419F-A0AC-7D089611C741}" srcOrd="2" destOrd="0" presId="urn:microsoft.com/office/officeart/2008/layout/LinedList"/>
    <dgm:cxn modelId="{CB5ED5F5-B8E7-4B79-ABB5-B3C3A1029DB1}" type="presParOf" srcId="{A06E7979-BE10-44AE-BCCA-C1E853E5330E}" destId="{A0452878-E2CC-42F4-8934-7687E5402233}" srcOrd="3" destOrd="0" presId="urn:microsoft.com/office/officeart/2008/layout/LinedList"/>
    <dgm:cxn modelId="{B444F25E-B67F-43C4-A466-C29E9DBC31CF}" type="presParOf" srcId="{A06E7979-BE10-44AE-BCCA-C1E853E5330E}" destId="{675713D2-EADF-4594-857B-11522B6D696E}" srcOrd="4" destOrd="0" presId="urn:microsoft.com/office/officeart/2008/layout/LinedList"/>
    <dgm:cxn modelId="{E6382845-5B75-4C24-A54E-61AFCA457C98}" type="presParOf" srcId="{675713D2-EADF-4594-857B-11522B6D696E}" destId="{9EA12929-427C-474D-9993-ABABEAC5D7BF}" srcOrd="0" destOrd="0" presId="urn:microsoft.com/office/officeart/2008/layout/LinedList"/>
    <dgm:cxn modelId="{4A6F786C-FAB9-42DA-9725-14AD95ABD9BD}" type="presParOf" srcId="{675713D2-EADF-4594-857B-11522B6D696E}" destId="{CEA1DE6C-BEE2-429E-A5BA-F41FD098371C}" srcOrd="1" destOrd="0" presId="urn:microsoft.com/office/officeart/2008/layout/LinedList"/>
    <dgm:cxn modelId="{E8DF4865-65E6-4CDD-B963-33AFDB99EBC0}" type="presParOf" srcId="{675713D2-EADF-4594-857B-11522B6D696E}" destId="{FC4482CA-9CE9-4A15-9B37-D1636D862F69}" srcOrd="2" destOrd="0" presId="urn:microsoft.com/office/officeart/2008/layout/LinedList"/>
    <dgm:cxn modelId="{C0FB0391-858D-4B14-A0D2-0E67128C2FBE}" type="presParOf" srcId="{A06E7979-BE10-44AE-BCCA-C1E853E5330E}" destId="{F89045D5-22AE-4D5B-9E90-D458071B719E}" srcOrd="5" destOrd="0" presId="urn:microsoft.com/office/officeart/2008/layout/LinedList"/>
    <dgm:cxn modelId="{1D709A2E-2BD2-42C2-80E6-441513501AC9}" type="presParOf" srcId="{A06E7979-BE10-44AE-BCCA-C1E853E5330E}" destId="{3379690C-8B4C-455E-9E3B-9A2D9108AFC6}" srcOrd="6" destOrd="0" presId="urn:microsoft.com/office/officeart/2008/layout/LinedList"/>
    <dgm:cxn modelId="{EE616426-B6A1-4F67-95F9-1B001C25866C}" type="presParOf" srcId="{8527349E-5861-4FBC-8E2D-99D60DDC5149}" destId="{BD2DFD56-1F85-4102-A214-9F7A728EE887}" srcOrd="8" destOrd="0" presId="urn:microsoft.com/office/officeart/2008/layout/LinedList"/>
    <dgm:cxn modelId="{60B88805-31A9-45DE-9976-51640D9A7EAD}" type="presParOf" srcId="{8527349E-5861-4FBC-8E2D-99D60DDC5149}" destId="{CF095073-3C86-4315-8CFD-22D037847CD1}" srcOrd="9" destOrd="0" presId="urn:microsoft.com/office/officeart/2008/layout/LinedList"/>
    <dgm:cxn modelId="{9191A42C-056E-4A3D-B515-6779937862B7}" type="presParOf" srcId="{CF095073-3C86-4315-8CFD-22D037847CD1}" destId="{A258BFE8-1710-46C7-9DC5-079945B4078C}" srcOrd="0" destOrd="0" presId="urn:microsoft.com/office/officeart/2008/layout/LinedList"/>
    <dgm:cxn modelId="{7CBCAF2D-6EE6-4742-BFBE-875178B4B2CA}" type="presParOf" srcId="{CF095073-3C86-4315-8CFD-22D037847CD1}" destId="{9E867BEB-3A8E-4541-BB00-273996F95F19}" srcOrd="1" destOrd="0" presId="urn:microsoft.com/office/officeart/2008/layout/LinedList"/>
    <dgm:cxn modelId="{35F72DE2-0D23-4532-AC27-D3DE4731253F}" type="presParOf" srcId="{9E867BEB-3A8E-4541-BB00-273996F95F19}" destId="{E9A2D91E-3436-44D4-91BA-516D867BADD1}" srcOrd="0" destOrd="0" presId="urn:microsoft.com/office/officeart/2008/layout/LinedList"/>
    <dgm:cxn modelId="{45D5DBFA-6999-41D2-8E5C-FFAE44E7D4DB}" type="presParOf" srcId="{9E867BEB-3A8E-4541-BB00-273996F95F19}" destId="{B9E4C4CB-FEDA-48D9-8062-B27EEA283446}" srcOrd="1" destOrd="0" presId="urn:microsoft.com/office/officeart/2008/layout/LinedList"/>
    <dgm:cxn modelId="{A60F6325-DD10-470B-961A-20D080E20021}" type="presParOf" srcId="{B9E4C4CB-FEDA-48D9-8062-B27EEA283446}" destId="{0DBF82FC-D8D1-4EB0-8224-5C675A0C1104}" srcOrd="0" destOrd="0" presId="urn:microsoft.com/office/officeart/2008/layout/LinedList"/>
    <dgm:cxn modelId="{BA3F4D96-B2C3-434E-8D06-C73987BBBAEC}" type="presParOf" srcId="{B9E4C4CB-FEDA-48D9-8062-B27EEA283446}" destId="{902C4684-17D3-4B62-8169-C7E913718ED1}" srcOrd="1" destOrd="0" presId="urn:microsoft.com/office/officeart/2008/layout/LinedList"/>
    <dgm:cxn modelId="{3D171F09-A60D-42F2-9A3A-674583990591}" type="presParOf" srcId="{B9E4C4CB-FEDA-48D9-8062-B27EEA283446}" destId="{C3E79730-FC7D-4321-B72C-1538BACA0C6B}" srcOrd="2" destOrd="0" presId="urn:microsoft.com/office/officeart/2008/layout/LinedList"/>
    <dgm:cxn modelId="{BD9B4EE2-09BB-4756-8A40-704E9D24E23A}" type="presParOf" srcId="{9E867BEB-3A8E-4541-BB00-273996F95F19}" destId="{1E128166-BA84-44CB-AF6F-537DA8A1EDA8}" srcOrd="2" destOrd="0" presId="urn:microsoft.com/office/officeart/2008/layout/LinedList"/>
    <dgm:cxn modelId="{3D83622C-0F89-4109-9A2E-D28C8E7CD382}" type="presParOf" srcId="{9E867BEB-3A8E-4541-BB00-273996F95F19}" destId="{52CBAD53-30EB-4AC2-9A12-0DD984472E9E}" srcOrd="3" destOrd="0" presId="urn:microsoft.com/office/officeart/2008/layout/LinedList"/>
    <dgm:cxn modelId="{59E60CC4-AA55-4C74-BD7B-C1E85758CE0D}" type="presParOf" srcId="{9E867BEB-3A8E-4541-BB00-273996F95F19}" destId="{EE312A6F-B638-416E-941B-71974F92ACBE}" srcOrd="4" destOrd="0" presId="urn:microsoft.com/office/officeart/2008/layout/LinedList"/>
    <dgm:cxn modelId="{474F0D34-85AF-4533-A00C-A0FC0AACE87F}" type="presParOf" srcId="{EE312A6F-B638-416E-941B-71974F92ACBE}" destId="{B54172D3-42C8-4435-9463-325477382171}" srcOrd="0" destOrd="0" presId="urn:microsoft.com/office/officeart/2008/layout/LinedList"/>
    <dgm:cxn modelId="{7B5C2CD8-CA0D-4425-BA71-15FEBFEECDF5}" type="presParOf" srcId="{EE312A6F-B638-416E-941B-71974F92ACBE}" destId="{C2C4C7C2-8FC1-41C9-8AEC-56F03B1BF812}" srcOrd="1" destOrd="0" presId="urn:microsoft.com/office/officeart/2008/layout/LinedList"/>
    <dgm:cxn modelId="{3DA2F7AB-0EE0-4C2E-B5FC-6984E97EBDFB}" type="presParOf" srcId="{EE312A6F-B638-416E-941B-71974F92ACBE}" destId="{F4F3B31D-2F71-40C1-957C-232547DB60F6}" srcOrd="2" destOrd="0" presId="urn:microsoft.com/office/officeart/2008/layout/LinedList"/>
    <dgm:cxn modelId="{3059F643-D742-4973-A892-9CC6F2DF7CDD}" type="presParOf" srcId="{9E867BEB-3A8E-4541-BB00-273996F95F19}" destId="{E202239C-8008-4447-A378-32BD456E88CF}" srcOrd="5" destOrd="0" presId="urn:microsoft.com/office/officeart/2008/layout/LinedList"/>
    <dgm:cxn modelId="{9D50E647-986E-43CD-9691-9EFE1B35A7CC}" type="presParOf" srcId="{9E867BEB-3A8E-4541-BB00-273996F95F19}" destId="{6700872D-6A4A-4503-A831-CAFC52AC208E}"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6AE03F-12F1-4735-9D16-58477835B17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0ACE5DA-53A1-40F5-A6D5-D2683272766F}">
      <dgm:prSet custT="1"/>
      <dgm:spPr/>
      <dgm:t>
        <a:bodyPr/>
        <a:lstStyle/>
        <a:p>
          <a:r>
            <a:rPr lang="en-US" sz="1300" b="0" i="0" u="none" strike="noStrike" baseline="0" dirty="0">
              <a:latin typeface="Georgia" panose="02040502050405020303" pitchFamily="18" charset="0"/>
            </a:rPr>
            <a:t>Dr Angela Chukwu</a:t>
          </a:r>
          <a:endParaRPr lang="en-US" sz="1300" dirty="0"/>
        </a:p>
      </dgm:t>
    </dgm:pt>
    <dgm:pt modelId="{B37D0B08-3AD0-4AAE-8289-107BE76CDAA2}" type="parTrans" cxnId="{2084D4C6-45F0-4B3F-BFC7-21E4FD7804A6}">
      <dgm:prSet/>
      <dgm:spPr/>
      <dgm:t>
        <a:bodyPr/>
        <a:lstStyle/>
        <a:p>
          <a:endParaRPr lang="en-US" sz="1300"/>
        </a:p>
      </dgm:t>
    </dgm:pt>
    <dgm:pt modelId="{D01DE03C-575E-4D40-9960-23D38D1B904C}" type="sibTrans" cxnId="{2084D4C6-45F0-4B3F-BFC7-21E4FD7804A6}">
      <dgm:prSet/>
      <dgm:spPr/>
      <dgm:t>
        <a:bodyPr/>
        <a:lstStyle/>
        <a:p>
          <a:endParaRPr lang="en-US" sz="1300"/>
        </a:p>
      </dgm:t>
    </dgm:pt>
    <dgm:pt modelId="{04BB7F15-A2DB-43AE-A263-3F5E7A08580E}">
      <dgm:prSet custT="1"/>
      <dgm:spPr/>
      <dgm:t>
        <a:bodyPr/>
        <a:lstStyle/>
        <a:p>
          <a:r>
            <a:rPr lang="en-US" sz="1300" b="0" i="0" u="none" strike="noStrike" baseline="0" dirty="0">
              <a:latin typeface="Georgia" panose="02040502050405020303" pitchFamily="18" charset="0"/>
            </a:rPr>
            <a:t>Professor at University of Ibadan with 15 years of teaching and research in statistics with applications in the life sciences and public health. </a:t>
          </a:r>
          <a:endParaRPr lang="en-US" sz="1300" dirty="0"/>
        </a:p>
      </dgm:t>
    </dgm:pt>
    <dgm:pt modelId="{75394ABF-D1CA-4958-9B46-D3810790583C}" type="parTrans" cxnId="{D65620FB-BB4E-45CE-AA2C-6B264C1C7648}">
      <dgm:prSet/>
      <dgm:spPr/>
      <dgm:t>
        <a:bodyPr/>
        <a:lstStyle/>
        <a:p>
          <a:endParaRPr lang="en-US" sz="1300"/>
        </a:p>
      </dgm:t>
    </dgm:pt>
    <dgm:pt modelId="{7AE21BF3-126A-4F30-9029-D9998076474B}" type="sibTrans" cxnId="{D65620FB-BB4E-45CE-AA2C-6B264C1C7648}">
      <dgm:prSet/>
      <dgm:spPr/>
      <dgm:t>
        <a:bodyPr/>
        <a:lstStyle/>
        <a:p>
          <a:endParaRPr lang="en-US" sz="1300"/>
        </a:p>
      </dgm:t>
    </dgm:pt>
    <dgm:pt modelId="{2D8422DE-224E-4F07-B6FF-040FEDFE3476}">
      <dgm:prSet custT="1"/>
      <dgm:spPr/>
      <dgm:t>
        <a:bodyPr/>
        <a:lstStyle/>
        <a:p>
          <a:r>
            <a:rPr lang="en-US" sz="1300" b="0" i="0" baseline="0" dirty="0">
              <a:latin typeface="Georgia" panose="02040502050405020303" pitchFamily="18" charset="0"/>
            </a:rPr>
            <a:t>Dr. Chukwu is proficient in classical statistical methodologies including the analysis of experimental data</a:t>
          </a:r>
          <a:endParaRPr lang="en-US" sz="1300" dirty="0">
            <a:latin typeface="Georgia" panose="02040502050405020303" pitchFamily="18" charset="0"/>
          </a:endParaRPr>
        </a:p>
      </dgm:t>
    </dgm:pt>
    <dgm:pt modelId="{EF1C5984-974C-4C22-AAAC-020A1E85CFC9}" type="parTrans" cxnId="{2FFE6AC6-3323-4CF4-BF73-7754752209A7}">
      <dgm:prSet/>
      <dgm:spPr/>
      <dgm:t>
        <a:bodyPr/>
        <a:lstStyle/>
        <a:p>
          <a:endParaRPr lang="en-US" sz="1300"/>
        </a:p>
      </dgm:t>
    </dgm:pt>
    <dgm:pt modelId="{F2977F90-D3ED-42A8-B57F-824DA0D0B81F}" type="sibTrans" cxnId="{2FFE6AC6-3323-4CF4-BF73-7754752209A7}">
      <dgm:prSet/>
      <dgm:spPr/>
      <dgm:t>
        <a:bodyPr/>
        <a:lstStyle/>
        <a:p>
          <a:endParaRPr lang="en-US" sz="1300"/>
        </a:p>
      </dgm:t>
    </dgm:pt>
    <dgm:pt modelId="{D52A767F-F8EB-446E-A054-C979E178A4D6}">
      <dgm:prSet custT="1"/>
      <dgm:spPr/>
      <dgm:t>
        <a:bodyPr/>
        <a:lstStyle/>
        <a:p>
          <a:r>
            <a:rPr lang="en-US" sz="1300" dirty="0">
              <a:latin typeface="Georgia" panose="02040502050405020303" pitchFamily="18" charset="0"/>
            </a:rPr>
            <a:t>D</a:t>
          </a:r>
          <a:r>
            <a:rPr lang="en-US" sz="1300" b="0" i="0" u="none" strike="noStrike" baseline="0" dirty="0">
              <a:latin typeface="Georgia" panose="02040502050405020303" pitchFamily="18" charset="0"/>
            </a:rPr>
            <a:t>r Chris B. </a:t>
          </a:r>
          <a:r>
            <a:rPr lang="en-US" sz="1300" b="0" i="0" u="none" strike="noStrike" baseline="0" dirty="0" err="1">
              <a:latin typeface="Georgia" panose="02040502050405020303" pitchFamily="18" charset="0"/>
            </a:rPr>
            <a:t>Guure</a:t>
          </a:r>
          <a:endParaRPr lang="en-US" sz="1300" dirty="0"/>
        </a:p>
      </dgm:t>
    </dgm:pt>
    <dgm:pt modelId="{21F5335F-1FD0-4CDD-A9C7-1F689410455F}" type="parTrans" cxnId="{56AE57DD-B386-4DCA-BB5A-BF7C9F062656}">
      <dgm:prSet/>
      <dgm:spPr/>
      <dgm:t>
        <a:bodyPr/>
        <a:lstStyle/>
        <a:p>
          <a:endParaRPr lang="en-US" sz="1300"/>
        </a:p>
      </dgm:t>
    </dgm:pt>
    <dgm:pt modelId="{20148FD4-AE25-4EC9-A5F6-895EDDCB597E}" type="sibTrans" cxnId="{56AE57DD-B386-4DCA-BB5A-BF7C9F062656}">
      <dgm:prSet/>
      <dgm:spPr/>
      <dgm:t>
        <a:bodyPr/>
        <a:lstStyle/>
        <a:p>
          <a:endParaRPr lang="en-US" sz="1300"/>
        </a:p>
      </dgm:t>
    </dgm:pt>
    <dgm:pt modelId="{723B4BCC-5F3E-4A84-96CE-D08760C755D3}">
      <dgm:prSet custT="1"/>
      <dgm:spPr/>
      <dgm:t>
        <a:bodyPr/>
        <a:lstStyle/>
        <a:p>
          <a:r>
            <a:rPr lang="en-US" sz="1300" b="0" i="0" u="none" strike="noStrike" baseline="0" dirty="0">
              <a:latin typeface="Georgia" panose="02040502050405020303" pitchFamily="18" charset="0"/>
            </a:rPr>
            <a:t>Senior Lecturer at the University of Ghana in the Department of Biostatistics. </a:t>
          </a:r>
          <a:endParaRPr lang="en-US" sz="1300" dirty="0"/>
        </a:p>
      </dgm:t>
    </dgm:pt>
    <dgm:pt modelId="{A41BF26D-6A0E-40ED-B911-57C964607C99}" type="parTrans" cxnId="{2D9DCA3D-9D58-46E6-A7D8-F572DD9D3C99}">
      <dgm:prSet/>
      <dgm:spPr/>
      <dgm:t>
        <a:bodyPr/>
        <a:lstStyle/>
        <a:p>
          <a:endParaRPr lang="en-US" sz="1300"/>
        </a:p>
      </dgm:t>
    </dgm:pt>
    <dgm:pt modelId="{D449D44E-CE18-4AD5-A1C6-5EC2D1CA875F}" type="sibTrans" cxnId="{2D9DCA3D-9D58-46E6-A7D8-F572DD9D3C99}">
      <dgm:prSet/>
      <dgm:spPr/>
      <dgm:t>
        <a:bodyPr/>
        <a:lstStyle/>
        <a:p>
          <a:endParaRPr lang="en-US" sz="1300"/>
        </a:p>
      </dgm:t>
    </dgm:pt>
    <dgm:pt modelId="{CDF59657-9408-4C0A-B7CB-A0B70B078098}">
      <dgm:prSet custT="1"/>
      <dgm:spPr/>
      <dgm:t>
        <a:bodyPr/>
        <a:lstStyle/>
        <a:p>
          <a:r>
            <a:rPr lang="en-US" sz="1300" b="0" i="0" u="none" strike="noStrike" baseline="0" dirty="0">
              <a:latin typeface="Georgia" panose="02040502050405020303" pitchFamily="18" charset="0"/>
            </a:rPr>
            <a:t>Dr </a:t>
          </a:r>
          <a:r>
            <a:rPr lang="en-US" sz="1300" b="0" i="0" u="none" strike="noStrike" baseline="0" dirty="0" err="1">
              <a:latin typeface="Georgia" panose="02040502050405020303" pitchFamily="18" charset="0"/>
            </a:rPr>
            <a:t>Guure’s</a:t>
          </a:r>
          <a:r>
            <a:rPr lang="en-US" sz="1300" b="0" i="0" u="none" strike="noStrike" baseline="0" dirty="0">
              <a:latin typeface="Georgia" panose="02040502050405020303" pitchFamily="18" charset="0"/>
            </a:rPr>
            <a:t> research interests include survival analysis, clinical trials methodology, evidence-based medicine and meta-analysis, hierarchical or multilevel modeling, joint modeling of longitudinal and survival data</a:t>
          </a:r>
          <a:r>
            <a:rPr lang="en-US" sz="1300" b="0" i="0" baseline="0" dirty="0"/>
            <a:t>.</a:t>
          </a:r>
          <a:endParaRPr lang="en-US" sz="1300" dirty="0"/>
        </a:p>
      </dgm:t>
    </dgm:pt>
    <dgm:pt modelId="{A66E0633-2FC8-439B-866A-E1A66A6D86AC}" type="parTrans" cxnId="{EDE803B9-0172-4454-B2DF-8C1DF585EC39}">
      <dgm:prSet/>
      <dgm:spPr/>
      <dgm:t>
        <a:bodyPr/>
        <a:lstStyle/>
        <a:p>
          <a:endParaRPr lang="en-US" sz="1300"/>
        </a:p>
      </dgm:t>
    </dgm:pt>
    <dgm:pt modelId="{71CF0378-B1BC-400C-A63E-35FF62EA4C42}" type="sibTrans" cxnId="{EDE803B9-0172-4454-B2DF-8C1DF585EC39}">
      <dgm:prSet/>
      <dgm:spPr/>
      <dgm:t>
        <a:bodyPr/>
        <a:lstStyle/>
        <a:p>
          <a:endParaRPr lang="en-US" sz="1300"/>
        </a:p>
      </dgm:t>
    </dgm:pt>
    <dgm:pt modelId="{0A28CCB3-FE67-4AA7-83FC-3FC3F7A2FD91}">
      <dgm:prSet custT="1"/>
      <dgm:spPr/>
      <dgm:t>
        <a:bodyPr/>
        <a:lstStyle/>
        <a:p>
          <a:r>
            <a:rPr lang="en-US" sz="1300" b="0" i="0" u="none" strike="noStrike" baseline="0" dirty="0">
              <a:latin typeface="Georgia" panose="02040502050405020303" pitchFamily="18" charset="0"/>
            </a:rPr>
            <a:t>Dr David </a:t>
          </a:r>
          <a:r>
            <a:rPr lang="en-US" sz="1300" b="0" i="0" u="none" strike="noStrike" baseline="0" dirty="0" err="1">
              <a:latin typeface="Georgia" panose="02040502050405020303" pitchFamily="18" charset="0"/>
            </a:rPr>
            <a:t>Guwatudde</a:t>
          </a:r>
          <a:endParaRPr lang="en-US" sz="1300" dirty="0"/>
        </a:p>
      </dgm:t>
    </dgm:pt>
    <dgm:pt modelId="{F2EB311E-FB69-4475-AC41-757C5AD9333B}" type="parTrans" cxnId="{EB28DEC2-75CF-45C8-80DC-EBB4A72AC31B}">
      <dgm:prSet/>
      <dgm:spPr/>
      <dgm:t>
        <a:bodyPr/>
        <a:lstStyle/>
        <a:p>
          <a:endParaRPr lang="en-US" sz="1300"/>
        </a:p>
      </dgm:t>
    </dgm:pt>
    <dgm:pt modelId="{505D3E18-0465-449D-88FA-023122BD4AF4}" type="sibTrans" cxnId="{EB28DEC2-75CF-45C8-80DC-EBB4A72AC31B}">
      <dgm:prSet/>
      <dgm:spPr/>
      <dgm:t>
        <a:bodyPr/>
        <a:lstStyle/>
        <a:p>
          <a:endParaRPr lang="en-US" sz="1300"/>
        </a:p>
      </dgm:t>
    </dgm:pt>
    <dgm:pt modelId="{BF3B9EED-F91D-4486-93DB-BC1A3EEBE9B4}">
      <dgm:prSet custT="1"/>
      <dgm:spPr/>
      <dgm:t>
        <a:bodyPr/>
        <a:lstStyle/>
        <a:p>
          <a:r>
            <a:rPr lang="en-US" sz="1300" b="0" i="0" u="none" strike="noStrike" baseline="0" dirty="0">
              <a:latin typeface="Georgia" panose="02040502050405020303" pitchFamily="18" charset="0"/>
            </a:rPr>
            <a:t>Professor of Epidemiology and Biostatistics at the School of Public Health, </a:t>
          </a:r>
          <a:r>
            <a:rPr lang="en-US" sz="1300" b="0" i="0" u="none" strike="noStrike" baseline="0" dirty="0" err="1">
              <a:latin typeface="Georgia" panose="02040502050405020303" pitchFamily="18" charset="0"/>
            </a:rPr>
            <a:t>Makarere</a:t>
          </a:r>
          <a:r>
            <a:rPr lang="en-US" sz="1300" b="0" i="0" u="none" strike="noStrike" baseline="0" dirty="0">
              <a:latin typeface="Georgia" panose="02040502050405020303" pitchFamily="18" charset="0"/>
            </a:rPr>
            <a:t> University College of Health Sciences. </a:t>
          </a:r>
          <a:endParaRPr lang="en-US" sz="1300" dirty="0"/>
        </a:p>
      </dgm:t>
    </dgm:pt>
    <dgm:pt modelId="{D447DF08-7C36-467E-993E-6317E8F34A6C}" type="parTrans" cxnId="{A44C12AE-2068-4F78-A9AA-DF0607656FB8}">
      <dgm:prSet/>
      <dgm:spPr/>
      <dgm:t>
        <a:bodyPr/>
        <a:lstStyle/>
        <a:p>
          <a:endParaRPr lang="en-US" sz="1300"/>
        </a:p>
      </dgm:t>
    </dgm:pt>
    <dgm:pt modelId="{D2C38A0F-09E0-4126-AE8C-CBAE65E64990}" type="sibTrans" cxnId="{A44C12AE-2068-4F78-A9AA-DF0607656FB8}">
      <dgm:prSet/>
      <dgm:spPr/>
      <dgm:t>
        <a:bodyPr/>
        <a:lstStyle/>
        <a:p>
          <a:endParaRPr lang="en-US" sz="1300"/>
        </a:p>
      </dgm:t>
    </dgm:pt>
    <dgm:pt modelId="{9F0B5027-5C8D-49F6-B4D1-9D79173A3A86}">
      <dgm:prSet custT="1"/>
      <dgm:spPr/>
      <dgm:t>
        <a:bodyPr/>
        <a:lstStyle/>
        <a:p>
          <a:r>
            <a:rPr lang="en-US" sz="1300" b="0" i="0" u="none" strike="noStrike" baseline="0" dirty="0">
              <a:latin typeface="Georgia" panose="02040502050405020303" pitchFamily="18" charset="0"/>
            </a:rPr>
            <a:t>Dr. </a:t>
          </a:r>
          <a:r>
            <a:rPr lang="en-US" sz="1300" b="0" i="0" u="none" strike="noStrike" baseline="0" dirty="0" err="1">
              <a:latin typeface="Georgia" panose="02040502050405020303" pitchFamily="18" charset="0"/>
            </a:rPr>
            <a:t>Guwatudde</a:t>
          </a:r>
          <a:r>
            <a:rPr lang="en-US" sz="1300" b="0" i="0" u="none" strike="noStrike" baseline="0" dirty="0">
              <a:latin typeface="Georgia" panose="02040502050405020303" pitchFamily="18" charset="0"/>
            </a:rPr>
            <a:t> has extensive experience in leading training efforts at Makerere,  and leads research related to communicable and non-communicable diseases</a:t>
          </a:r>
          <a:endParaRPr lang="en-US" sz="1300" dirty="0"/>
        </a:p>
      </dgm:t>
    </dgm:pt>
    <dgm:pt modelId="{E789A78A-1487-47AD-87F3-88D129D3B870}" type="parTrans" cxnId="{74F50BE3-7A53-4572-8566-494960D36A42}">
      <dgm:prSet/>
      <dgm:spPr/>
      <dgm:t>
        <a:bodyPr/>
        <a:lstStyle/>
        <a:p>
          <a:endParaRPr lang="en-US" sz="1300"/>
        </a:p>
      </dgm:t>
    </dgm:pt>
    <dgm:pt modelId="{20055C6C-4C51-456D-B85F-A1A3030D8769}" type="sibTrans" cxnId="{74F50BE3-7A53-4572-8566-494960D36A42}">
      <dgm:prSet/>
      <dgm:spPr/>
      <dgm:t>
        <a:bodyPr/>
        <a:lstStyle/>
        <a:p>
          <a:endParaRPr lang="en-US" sz="1300"/>
        </a:p>
      </dgm:t>
    </dgm:pt>
    <dgm:pt modelId="{68CC4050-EEFF-4957-86EB-52F70657EE9C}">
      <dgm:prSet custT="1"/>
      <dgm:spPr/>
      <dgm:t>
        <a:bodyPr/>
        <a:lstStyle/>
        <a:p>
          <a:r>
            <a:rPr lang="en-US" sz="1300" b="0" i="0" u="none" strike="noStrike" baseline="0" dirty="0">
              <a:latin typeface="Georgia" panose="02040502050405020303" pitchFamily="18" charset="0"/>
            </a:rPr>
            <a:t>Dr Candida </a:t>
          </a:r>
          <a:r>
            <a:rPr lang="en-US" sz="1300" b="0" i="0" u="none" strike="noStrike" baseline="0" dirty="0" err="1">
              <a:latin typeface="Georgia" panose="02040502050405020303" pitchFamily="18" charset="0"/>
            </a:rPr>
            <a:t>Moshiro</a:t>
          </a:r>
          <a:endParaRPr lang="en-US" sz="1300" dirty="0"/>
        </a:p>
      </dgm:t>
    </dgm:pt>
    <dgm:pt modelId="{9EB006A3-F0AC-421D-AFA6-EE3D7A67C516}" type="parTrans" cxnId="{0A9693D0-266E-4D08-B087-29A3F3EA4FCE}">
      <dgm:prSet/>
      <dgm:spPr/>
      <dgm:t>
        <a:bodyPr/>
        <a:lstStyle/>
        <a:p>
          <a:endParaRPr lang="en-US" sz="1300"/>
        </a:p>
      </dgm:t>
    </dgm:pt>
    <dgm:pt modelId="{B1B4F562-E3A0-4692-8E4E-8043315FC464}" type="sibTrans" cxnId="{0A9693D0-266E-4D08-B087-29A3F3EA4FCE}">
      <dgm:prSet/>
      <dgm:spPr/>
      <dgm:t>
        <a:bodyPr/>
        <a:lstStyle/>
        <a:p>
          <a:endParaRPr lang="en-US" sz="1300"/>
        </a:p>
      </dgm:t>
    </dgm:pt>
    <dgm:pt modelId="{9DE5CE3A-068F-4788-925C-EABC144E8245}">
      <dgm:prSet custT="1"/>
      <dgm:spPr/>
      <dgm:t>
        <a:bodyPr/>
        <a:lstStyle/>
        <a:p>
          <a:r>
            <a:rPr lang="en-US" sz="1300" b="0" i="0" u="none" strike="noStrike" baseline="0" dirty="0">
              <a:latin typeface="Georgia" panose="02040502050405020303" pitchFamily="18" charset="0"/>
            </a:rPr>
            <a:t>Senior Lecturer and Statistician in Department of Epidemiology and  Biostatistics School of Public Health &amp; Social Sciences, MUHAS. </a:t>
          </a:r>
          <a:endParaRPr lang="en-US" sz="1300" dirty="0"/>
        </a:p>
      </dgm:t>
    </dgm:pt>
    <dgm:pt modelId="{0BC1CE33-1881-4A48-AC5B-1762EBF27C61}" type="parTrans" cxnId="{158784BC-7DF1-41F3-84FC-FF39798F7C7D}">
      <dgm:prSet/>
      <dgm:spPr/>
      <dgm:t>
        <a:bodyPr/>
        <a:lstStyle/>
        <a:p>
          <a:endParaRPr lang="en-US" sz="1300"/>
        </a:p>
      </dgm:t>
    </dgm:pt>
    <dgm:pt modelId="{DEB5F902-8685-454B-923F-DB71370DFE53}" type="sibTrans" cxnId="{158784BC-7DF1-41F3-84FC-FF39798F7C7D}">
      <dgm:prSet/>
      <dgm:spPr/>
      <dgm:t>
        <a:bodyPr/>
        <a:lstStyle/>
        <a:p>
          <a:endParaRPr lang="en-US" sz="1300"/>
        </a:p>
      </dgm:t>
    </dgm:pt>
    <dgm:pt modelId="{D84E1CD6-3A0D-45F4-B351-EB503676EE4B}">
      <dgm:prSet custT="1"/>
      <dgm:spPr/>
      <dgm:t>
        <a:bodyPr/>
        <a:lstStyle/>
        <a:p>
          <a:r>
            <a:rPr lang="en-US" sz="1300" b="0" i="0" u="none" strike="noStrike" baseline="0" dirty="0">
              <a:latin typeface="Georgia" panose="02040502050405020303" pitchFamily="18" charset="0"/>
            </a:rPr>
            <a:t>Dr </a:t>
          </a:r>
          <a:r>
            <a:rPr lang="en-US" sz="1300" b="0" i="0" u="none" strike="noStrike" baseline="0" dirty="0" err="1">
              <a:latin typeface="Georgia" panose="02040502050405020303" pitchFamily="18" charset="0"/>
            </a:rPr>
            <a:t>Moshiro</a:t>
          </a:r>
          <a:r>
            <a:rPr lang="en-US" sz="1300" b="0" i="0" u="none" strike="noStrike" baseline="0" dirty="0">
              <a:latin typeface="Georgia" panose="02040502050405020303" pitchFamily="18" charset="0"/>
            </a:rPr>
            <a:t> led the establishment of the new master’s in implementation science program at MUHAS in partnership with Harvard as part of Fogarty-funded D43 training grant</a:t>
          </a:r>
          <a:endParaRPr lang="en-US" sz="1300" dirty="0"/>
        </a:p>
      </dgm:t>
    </dgm:pt>
    <dgm:pt modelId="{F57B2E37-F7D2-4FA6-A827-70334996925A}" type="parTrans" cxnId="{1DA7F9B6-656D-4585-BA3E-15873C002FBF}">
      <dgm:prSet/>
      <dgm:spPr/>
      <dgm:t>
        <a:bodyPr/>
        <a:lstStyle/>
        <a:p>
          <a:endParaRPr lang="en-US" sz="1300"/>
        </a:p>
      </dgm:t>
    </dgm:pt>
    <dgm:pt modelId="{7A3D2120-8D73-4F33-80A9-8CD81CF860C1}" type="sibTrans" cxnId="{1DA7F9B6-656D-4585-BA3E-15873C002FBF}">
      <dgm:prSet/>
      <dgm:spPr/>
      <dgm:t>
        <a:bodyPr/>
        <a:lstStyle/>
        <a:p>
          <a:endParaRPr lang="en-US" sz="1300"/>
        </a:p>
      </dgm:t>
    </dgm:pt>
    <dgm:pt modelId="{8527349E-5861-4FBC-8E2D-99D60DDC5149}" type="pres">
      <dgm:prSet presAssocID="{E46AE03F-12F1-4735-9D16-58477835B17E}" presName="vert0" presStyleCnt="0">
        <dgm:presLayoutVars>
          <dgm:dir/>
          <dgm:animOne val="branch"/>
          <dgm:animLvl val="lvl"/>
        </dgm:presLayoutVars>
      </dgm:prSet>
      <dgm:spPr/>
    </dgm:pt>
    <dgm:pt modelId="{BA4F736B-1AB0-4C55-984F-F0FE83EAA813}" type="pres">
      <dgm:prSet presAssocID="{50ACE5DA-53A1-40F5-A6D5-D2683272766F}" presName="thickLine" presStyleLbl="alignNode1" presStyleIdx="0" presStyleCnt="4"/>
      <dgm:spPr/>
    </dgm:pt>
    <dgm:pt modelId="{E3D4B78D-452B-4C0B-A65F-F65522114DA5}" type="pres">
      <dgm:prSet presAssocID="{50ACE5DA-53A1-40F5-A6D5-D2683272766F}" presName="horz1" presStyleCnt="0"/>
      <dgm:spPr/>
    </dgm:pt>
    <dgm:pt modelId="{3DEE87D1-E5C4-4B04-B613-FFF3AE386389}" type="pres">
      <dgm:prSet presAssocID="{50ACE5DA-53A1-40F5-A6D5-D2683272766F}" presName="tx1" presStyleLbl="revTx" presStyleIdx="0" presStyleCnt="12"/>
      <dgm:spPr/>
    </dgm:pt>
    <dgm:pt modelId="{FED92429-12CA-4E59-B702-71B8A6500830}" type="pres">
      <dgm:prSet presAssocID="{50ACE5DA-53A1-40F5-A6D5-D2683272766F}" presName="vert1" presStyleCnt="0"/>
      <dgm:spPr/>
    </dgm:pt>
    <dgm:pt modelId="{135A9740-281C-4FB5-82DF-16EB03C87522}" type="pres">
      <dgm:prSet presAssocID="{04BB7F15-A2DB-43AE-A263-3F5E7A08580E}" presName="vertSpace2a" presStyleCnt="0"/>
      <dgm:spPr/>
    </dgm:pt>
    <dgm:pt modelId="{0498537F-0CAA-4873-A4DB-4A0A0792367E}" type="pres">
      <dgm:prSet presAssocID="{04BB7F15-A2DB-43AE-A263-3F5E7A08580E}" presName="horz2" presStyleCnt="0"/>
      <dgm:spPr/>
    </dgm:pt>
    <dgm:pt modelId="{A534073B-81FA-43EC-8D51-432216B46A86}" type="pres">
      <dgm:prSet presAssocID="{04BB7F15-A2DB-43AE-A263-3F5E7A08580E}" presName="horzSpace2" presStyleCnt="0"/>
      <dgm:spPr/>
    </dgm:pt>
    <dgm:pt modelId="{98CF21CE-BBD3-4926-BD06-759221AEE263}" type="pres">
      <dgm:prSet presAssocID="{04BB7F15-A2DB-43AE-A263-3F5E7A08580E}" presName="tx2" presStyleLbl="revTx" presStyleIdx="1" presStyleCnt="12"/>
      <dgm:spPr/>
    </dgm:pt>
    <dgm:pt modelId="{0CF5FDD8-0CE2-465A-8F1C-99A940E4B127}" type="pres">
      <dgm:prSet presAssocID="{04BB7F15-A2DB-43AE-A263-3F5E7A08580E}" presName="vert2" presStyleCnt="0"/>
      <dgm:spPr/>
    </dgm:pt>
    <dgm:pt modelId="{F1C96BB1-F3EB-49FF-A009-FDA4CD1609C7}" type="pres">
      <dgm:prSet presAssocID="{04BB7F15-A2DB-43AE-A263-3F5E7A08580E}" presName="thinLine2b" presStyleLbl="callout" presStyleIdx="0" presStyleCnt="8"/>
      <dgm:spPr/>
    </dgm:pt>
    <dgm:pt modelId="{EE0C19C0-6C8C-4068-98B0-FD0CB91A7C55}" type="pres">
      <dgm:prSet presAssocID="{04BB7F15-A2DB-43AE-A263-3F5E7A08580E}" presName="vertSpace2b" presStyleCnt="0"/>
      <dgm:spPr/>
    </dgm:pt>
    <dgm:pt modelId="{35348095-C720-4CDF-8ADB-E56370636FC7}" type="pres">
      <dgm:prSet presAssocID="{2D8422DE-224E-4F07-B6FF-040FEDFE3476}" presName="horz2" presStyleCnt="0"/>
      <dgm:spPr/>
    </dgm:pt>
    <dgm:pt modelId="{1E992945-C379-447A-8CC3-3DB34D28AE92}" type="pres">
      <dgm:prSet presAssocID="{2D8422DE-224E-4F07-B6FF-040FEDFE3476}" presName="horzSpace2" presStyleCnt="0"/>
      <dgm:spPr/>
    </dgm:pt>
    <dgm:pt modelId="{BA9C9B7B-4B00-447F-9CE3-D066BD078762}" type="pres">
      <dgm:prSet presAssocID="{2D8422DE-224E-4F07-B6FF-040FEDFE3476}" presName="tx2" presStyleLbl="revTx" presStyleIdx="2" presStyleCnt="12"/>
      <dgm:spPr/>
    </dgm:pt>
    <dgm:pt modelId="{2EB4EE55-F08E-42C5-A193-7328374A4A34}" type="pres">
      <dgm:prSet presAssocID="{2D8422DE-224E-4F07-B6FF-040FEDFE3476}" presName="vert2" presStyleCnt="0"/>
      <dgm:spPr/>
    </dgm:pt>
    <dgm:pt modelId="{619C35D3-B5E3-4ADD-9422-3E3D5825C0CC}" type="pres">
      <dgm:prSet presAssocID="{2D8422DE-224E-4F07-B6FF-040FEDFE3476}" presName="thinLine2b" presStyleLbl="callout" presStyleIdx="1" presStyleCnt="8"/>
      <dgm:spPr/>
    </dgm:pt>
    <dgm:pt modelId="{6D9FF16F-8EC0-4EAF-9D08-AE4826DDBD8E}" type="pres">
      <dgm:prSet presAssocID="{2D8422DE-224E-4F07-B6FF-040FEDFE3476}" presName="vertSpace2b" presStyleCnt="0"/>
      <dgm:spPr/>
    </dgm:pt>
    <dgm:pt modelId="{01648917-9710-44B4-B727-120795B834F6}" type="pres">
      <dgm:prSet presAssocID="{D52A767F-F8EB-446E-A054-C979E178A4D6}" presName="thickLine" presStyleLbl="alignNode1" presStyleIdx="1" presStyleCnt="4"/>
      <dgm:spPr/>
    </dgm:pt>
    <dgm:pt modelId="{693936BA-32A8-428E-A8C7-8251B632E99F}" type="pres">
      <dgm:prSet presAssocID="{D52A767F-F8EB-446E-A054-C979E178A4D6}" presName="horz1" presStyleCnt="0"/>
      <dgm:spPr/>
    </dgm:pt>
    <dgm:pt modelId="{B1692CB6-1255-4AF2-B78C-A7244AFBCB3A}" type="pres">
      <dgm:prSet presAssocID="{D52A767F-F8EB-446E-A054-C979E178A4D6}" presName="tx1" presStyleLbl="revTx" presStyleIdx="3" presStyleCnt="12"/>
      <dgm:spPr/>
    </dgm:pt>
    <dgm:pt modelId="{D43FD9DE-B2B7-4003-8C60-2F48473F42F3}" type="pres">
      <dgm:prSet presAssocID="{D52A767F-F8EB-446E-A054-C979E178A4D6}" presName="vert1" presStyleCnt="0"/>
      <dgm:spPr/>
    </dgm:pt>
    <dgm:pt modelId="{692E6A6F-90F3-4D74-BC8B-3C55F14EF390}" type="pres">
      <dgm:prSet presAssocID="{723B4BCC-5F3E-4A84-96CE-D08760C755D3}" presName="vertSpace2a" presStyleCnt="0"/>
      <dgm:spPr/>
    </dgm:pt>
    <dgm:pt modelId="{E6374CFE-0BA4-4895-98F6-F1C0F8745912}" type="pres">
      <dgm:prSet presAssocID="{723B4BCC-5F3E-4A84-96CE-D08760C755D3}" presName="horz2" presStyleCnt="0"/>
      <dgm:spPr/>
    </dgm:pt>
    <dgm:pt modelId="{574B4045-1254-42FE-A919-42AEABF75DC7}" type="pres">
      <dgm:prSet presAssocID="{723B4BCC-5F3E-4A84-96CE-D08760C755D3}" presName="horzSpace2" presStyleCnt="0"/>
      <dgm:spPr/>
    </dgm:pt>
    <dgm:pt modelId="{AB5D11CE-F10C-4C0E-85E1-D6E75038D572}" type="pres">
      <dgm:prSet presAssocID="{723B4BCC-5F3E-4A84-96CE-D08760C755D3}" presName="tx2" presStyleLbl="revTx" presStyleIdx="4" presStyleCnt="12"/>
      <dgm:spPr/>
    </dgm:pt>
    <dgm:pt modelId="{5FD8875A-71F2-4071-AADC-09A3E577DF48}" type="pres">
      <dgm:prSet presAssocID="{723B4BCC-5F3E-4A84-96CE-D08760C755D3}" presName="vert2" presStyleCnt="0"/>
      <dgm:spPr/>
    </dgm:pt>
    <dgm:pt modelId="{46BACD40-2DD2-4E24-867F-B5729E992470}" type="pres">
      <dgm:prSet presAssocID="{723B4BCC-5F3E-4A84-96CE-D08760C755D3}" presName="thinLine2b" presStyleLbl="callout" presStyleIdx="2" presStyleCnt="8"/>
      <dgm:spPr/>
    </dgm:pt>
    <dgm:pt modelId="{DF635B48-3D53-4CAB-88D9-3AFDF8D83FF1}" type="pres">
      <dgm:prSet presAssocID="{723B4BCC-5F3E-4A84-96CE-D08760C755D3}" presName="vertSpace2b" presStyleCnt="0"/>
      <dgm:spPr/>
    </dgm:pt>
    <dgm:pt modelId="{12365BF4-48F1-4734-BE3B-F81E515CBCC5}" type="pres">
      <dgm:prSet presAssocID="{CDF59657-9408-4C0A-B7CB-A0B70B078098}" presName="horz2" presStyleCnt="0"/>
      <dgm:spPr/>
    </dgm:pt>
    <dgm:pt modelId="{7335ABCD-4E2E-49AE-A1B6-632EEFBA9C3A}" type="pres">
      <dgm:prSet presAssocID="{CDF59657-9408-4C0A-B7CB-A0B70B078098}" presName="horzSpace2" presStyleCnt="0"/>
      <dgm:spPr/>
    </dgm:pt>
    <dgm:pt modelId="{F1A5AD44-C589-470B-BE16-663B264317F8}" type="pres">
      <dgm:prSet presAssocID="{CDF59657-9408-4C0A-B7CB-A0B70B078098}" presName="tx2" presStyleLbl="revTx" presStyleIdx="5" presStyleCnt="12"/>
      <dgm:spPr/>
    </dgm:pt>
    <dgm:pt modelId="{8EBE70A4-BEF6-4099-BF8C-57FA46A6844F}" type="pres">
      <dgm:prSet presAssocID="{CDF59657-9408-4C0A-B7CB-A0B70B078098}" presName="vert2" presStyleCnt="0"/>
      <dgm:spPr/>
    </dgm:pt>
    <dgm:pt modelId="{C1137C76-C98E-4E3D-9B2F-5C48DF48B554}" type="pres">
      <dgm:prSet presAssocID="{CDF59657-9408-4C0A-B7CB-A0B70B078098}" presName="thinLine2b" presStyleLbl="callout" presStyleIdx="3" presStyleCnt="8"/>
      <dgm:spPr/>
    </dgm:pt>
    <dgm:pt modelId="{AE193DBD-6DC0-491F-81A2-6B3A9B957E86}" type="pres">
      <dgm:prSet presAssocID="{CDF59657-9408-4C0A-B7CB-A0B70B078098}" presName="vertSpace2b" presStyleCnt="0"/>
      <dgm:spPr/>
    </dgm:pt>
    <dgm:pt modelId="{C93CA81D-CF80-43A2-A6EE-AD0FD227FEBC}" type="pres">
      <dgm:prSet presAssocID="{0A28CCB3-FE67-4AA7-83FC-3FC3F7A2FD91}" presName="thickLine" presStyleLbl="alignNode1" presStyleIdx="2" presStyleCnt="4"/>
      <dgm:spPr/>
    </dgm:pt>
    <dgm:pt modelId="{D8B3AAE2-155F-43B4-9117-98FCC8896365}" type="pres">
      <dgm:prSet presAssocID="{0A28CCB3-FE67-4AA7-83FC-3FC3F7A2FD91}" presName="horz1" presStyleCnt="0"/>
      <dgm:spPr/>
    </dgm:pt>
    <dgm:pt modelId="{67EA7F5E-E052-43EC-BE9C-4AF0BAC88E1E}" type="pres">
      <dgm:prSet presAssocID="{0A28CCB3-FE67-4AA7-83FC-3FC3F7A2FD91}" presName="tx1" presStyleLbl="revTx" presStyleIdx="6" presStyleCnt="12"/>
      <dgm:spPr/>
    </dgm:pt>
    <dgm:pt modelId="{14331DC9-8246-40A9-8689-D7FFD906712B}" type="pres">
      <dgm:prSet presAssocID="{0A28CCB3-FE67-4AA7-83FC-3FC3F7A2FD91}" presName="vert1" presStyleCnt="0"/>
      <dgm:spPr/>
    </dgm:pt>
    <dgm:pt modelId="{70D078F4-8CF8-4D57-873E-FABFCF3BF62D}" type="pres">
      <dgm:prSet presAssocID="{BF3B9EED-F91D-4486-93DB-BC1A3EEBE9B4}" presName="vertSpace2a" presStyleCnt="0"/>
      <dgm:spPr/>
    </dgm:pt>
    <dgm:pt modelId="{EF5F31E2-49BF-49A9-9B32-28F17A8D7475}" type="pres">
      <dgm:prSet presAssocID="{BF3B9EED-F91D-4486-93DB-BC1A3EEBE9B4}" presName="horz2" presStyleCnt="0"/>
      <dgm:spPr/>
    </dgm:pt>
    <dgm:pt modelId="{2E16FE00-25FB-40DE-8323-49B556EECB85}" type="pres">
      <dgm:prSet presAssocID="{BF3B9EED-F91D-4486-93DB-BC1A3EEBE9B4}" presName="horzSpace2" presStyleCnt="0"/>
      <dgm:spPr/>
    </dgm:pt>
    <dgm:pt modelId="{B9427ED5-1FBE-42A6-8AB8-B98CA4EA5D4E}" type="pres">
      <dgm:prSet presAssocID="{BF3B9EED-F91D-4486-93DB-BC1A3EEBE9B4}" presName="tx2" presStyleLbl="revTx" presStyleIdx="7" presStyleCnt="12"/>
      <dgm:spPr/>
    </dgm:pt>
    <dgm:pt modelId="{1968DA6B-3F3A-428B-A45F-3714B7DE7461}" type="pres">
      <dgm:prSet presAssocID="{BF3B9EED-F91D-4486-93DB-BC1A3EEBE9B4}" presName="vert2" presStyleCnt="0"/>
      <dgm:spPr/>
    </dgm:pt>
    <dgm:pt modelId="{B3AF0EF5-3D57-419D-887C-00C1582B5B54}" type="pres">
      <dgm:prSet presAssocID="{BF3B9EED-F91D-4486-93DB-BC1A3EEBE9B4}" presName="thinLine2b" presStyleLbl="callout" presStyleIdx="4" presStyleCnt="8"/>
      <dgm:spPr/>
    </dgm:pt>
    <dgm:pt modelId="{AEA5805E-0B79-4CE9-96C5-3873EAAE3A4C}" type="pres">
      <dgm:prSet presAssocID="{BF3B9EED-F91D-4486-93DB-BC1A3EEBE9B4}" presName="vertSpace2b" presStyleCnt="0"/>
      <dgm:spPr/>
    </dgm:pt>
    <dgm:pt modelId="{D5117551-968A-40F2-B6E2-410FFCCB021C}" type="pres">
      <dgm:prSet presAssocID="{9F0B5027-5C8D-49F6-B4D1-9D79173A3A86}" presName="horz2" presStyleCnt="0"/>
      <dgm:spPr/>
    </dgm:pt>
    <dgm:pt modelId="{5DC7E2EF-32B8-4B37-AFDC-3EC94C861EE4}" type="pres">
      <dgm:prSet presAssocID="{9F0B5027-5C8D-49F6-B4D1-9D79173A3A86}" presName="horzSpace2" presStyleCnt="0"/>
      <dgm:spPr/>
    </dgm:pt>
    <dgm:pt modelId="{7937064E-4A43-43DC-9AEE-C409174C052D}" type="pres">
      <dgm:prSet presAssocID="{9F0B5027-5C8D-49F6-B4D1-9D79173A3A86}" presName="tx2" presStyleLbl="revTx" presStyleIdx="8" presStyleCnt="12"/>
      <dgm:spPr/>
    </dgm:pt>
    <dgm:pt modelId="{0157A396-3B8F-4078-B58D-D7E408888050}" type="pres">
      <dgm:prSet presAssocID="{9F0B5027-5C8D-49F6-B4D1-9D79173A3A86}" presName="vert2" presStyleCnt="0"/>
      <dgm:spPr/>
    </dgm:pt>
    <dgm:pt modelId="{EFF452B7-F45C-423B-B63A-396349CE46D0}" type="pres">
      <dgm:prSet presAssocID="{9F0B5027-5C8D-49F6-B4D1-9D79173A3A86}" presName="thinLine2b" presStyleLbl="callout" presStyleIdx="5" presStyleCnt="8"/>
      <dgm:spPr/>
    </dgm:pt>
    <dgm:pt modelId="{1F30ED48-2790-4680-9F9D-BAD5129C75A1}" type="pres">
      <dgm:prSet presAssocID="{9F0B5027-5C8D-49F6-B4D1-9D79173A3A86}" presName="vertSpace2b" presStyleCnt="0"/>
      <dgm:spPr/>
    </dgm:pt>
    <dgm:pt modelId="{F3159B98-80FB-4CDE-9413-0C088D7F935F}" type="pres">
      <dgm:prSet presAssocID="{68CC4050-EEFF-4957-86EB-52F70657EE9C}" presName="thickLine" presStyleLbl="alignNode1" presStyleIdx="3" presStyleCnt="4"/>
      <dgm:spPr/>
    </dgm:pt>
    <dgm:pt modelId="{5A8E2061-327F-47B4-8880-EF1C1816DFB6}" type="pres">
      <dgm:prSet presAssocID="{68CC4050-EEFF-4957-86EB-52F70657EE9C}" presName="horz1" presStyleCnt="0"/>
      <dgm:spPr/>
    </dgm:pt>
    <dgm:pt modelId="{954E71CC-0C0B-4CB0-8852-0AC34EDE1E34}" type="pres">
      <dgm:prSet presAssocID="{68CC4050-EEFF-4957-86EB-52F70657EE9C}" presName="tx1" presStyleLbl="revTx" presStyleIdx="9" presStyleCnt="12"/>
      <dgm:spPr/>
    </dgm:pt>
    <dgm:pt modelId="{A06E7979-BE10-44AE-BCCA-C1E853E5330E}" type="pres">
      <dgm:prSet presAssocID="{68CC4050-EEFF-4957-86EB-52F70657EE9C}" presName="vert1" presStyleCnt="0"/>
      <dgm:spPr/>
    </dgm:pt>
    <dgm:pt modelId="{3F62A67C-4139-4882-8C79-538797E42308}" type="pres">
      <dgm:prSet presAssocID="{9DE5CE3A-068F-4788-925C-EABC144E8245}" presName="vertSpace2a" presStyleCnt="0"/>
      <dgm:spPr/>
    </dgm:pt>
    <dgm:pt modelId="{D6233855-38FC-4745-BC4B-338C5479452A}" type="pres">
      <dgm:prSet presAssocID="{9DE5CE3A-068F-4788-925C-EABC144E8245}" presName="horz2" presStyleCnt="0"/>
      <dgm:spPr/>
    </dgm:pt>
    <dgm:pt modelId="{16F133CD-1954-4659-8949-9A82836675E7}" type="pres">
      <dgm:prSet presAssocID="{9DE5CE3A-068F-4788-925C-EABC144E8245}" presName="horzSpace2" presStyleCnt="0"/>
      <dgm:spPr/>
    </dgm:pt>
    <dgm:pt modelId="{D72A37E2-99F8-4805-8A60-5B0456A9F754}" type="pres">
      <dgm:prSet presAssocID="{9DE5CE3A-068F-4788-925C-EABC144E8245}" presName="tx2" presStyleLbl="revTx" presStyleIdx="10" presStyleCnt="12"/>
      <dgm:spPr/>
    </dgm:pt>
    <dgm:pt modelId="{C7E90FD1-0CFB-4BC9-99D9-7BBAD354316A}" type="pres">
      <dgm:prSet presAssocID="{9DE5CE3A-068F-4788-925C-EABC144E8245}" presName="vert2" presStyleCnt="0"/>
      <dgm:spPr/>
    </dgm:pt>
    <dgm:pt modelId="{3D1710A4-F046-419F-A0AC-7D089611C741}" type="pres">
      <dgm:prSet presAssocID="{9DE5CE3A-068F-4788-925C-EABC144E8245}" presName="thinLine2b" presStyleLbl="callout" presStyleIdx="6" presStyleCnt="8"/>
      <dgm:spPr/>
    </dgm:pt>
    <dgm:pt modelId="{A0452878-E2CC-42F4-8934-7687E5402233}" type="pres">
      <dgm:prSet presAssocID="{9DE5CE3A-068F-4788-925C-EABC144E8245}" presName="vertSpace2b" presStyleCnt="0"/>
      <dgm:spPr/>
    </dgm:pt>
    <dgm:pt modelId="{675713D2-EADF-4594-857B-11522B6D696E}" type="pres">
      <dgm:prSet presAssocID="{D84E1CD6-3A0D-45F4-B351-EB503676EE4B}" presName="horz2" presStyleCnt="0"/>
      <dgm:spPr/>
    </dgm:pt>
    <dgm:pt modelId="{9EA12929-427C-474D-9993-ABABEAC5D7BF}" type="pres">
      <dgm:prSet presAssocID="{D84E1CD6-3A0D-45F4-B351-EB503676EE4B}" presName="horzSpace2" presStyleCnt="0"/>
      <dgm:spPr/>
    </dgm:pt>
    <dgm:pt modelId="{CEA1DE6C-BEE2-429E-A5BA-F41FD098371C}" type="pres">
      <dgm:prSet presAssocID="{D84E1CD6-3A0D-45F4-B351-EB503676EE4B}" presName="tx2" presStyleLbl="revTx" presStyleIdx="11" presStyleCnt="12"/>
      <dgm:spPr/>
    </dgm:pt>
    <dgm:pt modelId="{FC4482CA-9CE9-4A15-9B37-D1636D862F69}" type="pres">
      <dgm:prSet presAssocID="{D84E1CD6-3A0D-45F4-B351-EB503676EE4B}" presName="vert2" presStyleCnt="0"/>
      <dgm:spPr/>
    </dgm:pt>
    <dgm:pt modelId="{F89045D5-22AE-4D5B-9E90-D458071B719E}" type="pres">
      <dgm:prSet presAssocID="{D84E1CD6-3A0D-45F4-B351-EB503676EE4B}" presName="thinLine2b" presStyleLbl="callout" presStyleIdx="7" presStyleCnt="8"/>
      <dgm:spPr/>
    </dgm:pt>
    <dgm:pt modelId="{3379690C-8B4C-455E-9E3B-9A2D9108AFC6}" type="pres">
      <dgm:prSet presAssocID="{D84E1CD6-3A0D-45F4-B351-EB503676EE4B}" presName="vertSpace2b" presStyleCnt="0"/>
      <dgm:spPr/>
    </dgm:pt>
  </dgm:ptLst>
  <dgm:cxnLst>
    <dgm:cxn modelId="{DA092F14-1D5D-4556-85C0-BB42A5D1E8AF}" type="presOf" srcId="{E46AE03F-12F1-4735-9D16-58477835B17E}" destId="{8527349E-5861-4FBC-8E2D-99D60DDC5149}" srcOrd="0" destOrd="0" presId="urn:microsoft.com/office/officeart/2008/layout/LinedList"/>
    <dgm:cxn modelId="{41F6DB15-BA0F-4BDD-80B2-A39B1CAA970B}" type="presOf" srcId="{50ACE5DA-53A1-40F5-A6D5-D2683272766F}" destId="{3DEE87D1-E5C4-4B04-B613-FFF3AE386389}" srcOrd="0" destOrd="0" presId="urn:microsoft.com/office/officeart/2008/layout/LinedList"/>
    <dgm:cxn modelId="{072D7819-DB2E-4BE9-B5B5-91E293BE2F7A}" type="presOf" srcId="{0A28CCB3-FE67-4AA7-83FC-3FC3F7A2FD91}" destId="{67EA7F5E-E052-43EC-BE9C-4AF0BAC88E1E}" srcOrd="0" destOrd="0" presId="urn:microsoft.com/office/officeart/2008/layout/LinedList"/>
    <dgm:cxn modelId="{AACC8E21-2566-4DC9-B477-31BB4C3B1181}" type="presOf" srcId="{D52A767F-F8EB-446E-A054-C979E178A4D6}" destId="{B1692CB6-1255-4AF2-B78C-A7244AFBCB3A}" srcOrd="0" destOrd="0" presId="urn:microsoft.com/office/officeart/2008/layout/LinedList"/>
    <dgm:cxn modelId="{0D03E029-E7C2-424C-B97C-B777D0C6F8B5}" type="presOf" srcId="{BF3B9EED-F91D-4486-93DB-BC1A3EEBE9B4}" destId="{B9427ED5-1FBE-42A6-8AB8-B98CA4EA5D4E}" srcOrd="0" destOrd="0" presId="urn:microsoft.com/office/officeart/2008/layout/LinedList"/>
    <dgm:cxn modelId="{4CC5C62F-03AF-41DF-8AC6-5AD1D994BB51}" type="presOf" srcId="{9DE5CE3A-068F-4788-925C-EABC144E8245}" destId="{D72A37E2-99F8-4805-8A60-5B0456A9F754}" srcOrd="0" destOrd="0" presId="urn:microsoft.com/office/officeart/2008/layout/LinedList"/>
    <dgm:cxn modelId="{2D9DCA3D-9D58-46E6-A7D8-F572DD9D3C99}" srcId="{D52A767F-F8EB-446E-A054-C979E178A4D6}" destId="{723B4BCC-5F3E-4A84-96CE-D08760C755D3}" srcOrd="0" destOrd="0" parTransId="{A41BF26D-6A0E-40ED-B911-57C964607C99}" sibTransId="{D449D44E-CE18-4AD5-A1C6-5EC2D1CA875F}"/>
    <dgm:cxn modelId="{CFF51941-0995-49DF-9532-4B3F8587CE89}" type="presOf" srcId="{04BB7F15-A2DB-43AE-A263-3F5E7A08580E}" destId="{98CF21CE-BBD3-4926-BD06-759221AEE263}" srcOrd="0" destOrd="0" presId="urn:microsoft.com/office/officeart/2008/layout/LinedList"/>
    <dgm:cxn modelId="{4DDB6F63-B42C-493D-95A6-B8AF50AAD703}" type="presOf" srcId="{2D8422DE-224E-4F07-B6FF-040FEDFE3476}" destId="{BA9C9B7B-4B00-447F-9CE3-D066BD078762}" srcOrd="0" destOrd="0" presId="urn:microsoft.com/office/officeart/2008/layout/LinedList"/>
    <dgm:cxn modelId="{EA636868-A32C-4C3F-BC58-0FBDC2C3C377}" type="presOf" srcId="{723B4BCC-5F3E-4A84-96CE-D08760C755D3}" destId="{AB5D11CE-F10C-4C0E-85E1-D6E75038D572}" srcOrd="0" destOrd="0" presId="urn:microsoft.com/office/officeart/2008/layout/LinedList"/>
    <dgm:cxn modelId="{17A4C377-8B03-4A6F-AE5E-47619E2FC248}" type="presOf" srcId="{9F0B5027-5C8D-49F6-B4D1-9D79173A3A86}" destId="{7937064E-4A43-43DC-9AEE-C409174C052D}" srcOrd="0" destOrd="0" presId="urn:microsoft.com/office/officeart/2008/layout/LinedList"/>
    <dgm:cxn modelId="{7225187A-0A6C-4D5D-95AF-A4AA708F581F}" type="presOf" srcId="{68CC4050-EEFF-4957-86EB-52F70657EE9C}" destId="{954E71CC-0C0B-4CB0-8852-0AC34EDE1E34}" srcOrd="0" destOrd="0" presId="urn:microsoft.com/office/officeart/2008/layout/LinedList"/>
    <dgm:cxn modelId="{DDC19498-39C6-4854-84B3-478F6494C499}" type="presOf" srcId="{D84E1CD6-3A0D-45F4-B351-EB503676EE4B}" destId="{CEA1DE6C-BEE2-429E-A5BA-F41FD098371C}" srcOrd="0" destOrd="0" presId="urn:microsoft.com/office/officeart/2008/layout/LinedList"/>
    <dgm:cxn modelId="{A44C12AE-2068-4F78-A9AA-DF0607656FB8}" srcId="{0A28CCB3-FE67-4AA7-83FC-3FC3F7A2FD91}" destId="{BF3B9EED-F91D-4486-93DB-BC1A3EEBE9B4}" srcOrd="0" destOrd="0" parTransId="{D447DF08-7C36-467E-993E-6317E8F34A6C}" sibTransId="{D2C38A0F-09E0-4126-AE8C-CBAE65E64990}"/>
    <dgm:cxn modelId="{3CD88EB3-8099-4A65-A23F-A46FDFCF86AB}" type="presOf" srcId="{CDF59657-9408-4C0A-B7CB-A0B70B078098}" destId="{F1A5AD44-C589-470B-BE16-663B264317F8}" srcOrd="0" destOrd="0" presId="urn:microsoft.com/office/officeart/2008/layout/LinedList"/>
    <dgm:cxn modelId="{1DA7F9B6-656D-4585-BA3E-15873C002FBF}" srcId="{68CC4050-EEFF-4957-86EB-52F70657EE9C}" destId="{D84E1CD6-3A0D-45F4-B351-EB503676EE4B}" srcOrd="1" destOrd="0" parTransId="{F57B2E37-F7D2-4FA6-A827-70334996925A}" sibTransId="{7A3D2120-8D73-4F33-80A9-8CD81CF860C1}"/>
    <dgm:cxn modelId="{EDE803B9-0172-4454-B2DF-8C1DF585EC39}" srcId="{D52A767F-F8EB-446E-A054-C979E178A4D6}" destId="{CDF59657-9408-4C0A-B7CB-A0B70B078098}" srcOrd="1" destOrd="0" parTransId="{A66E0633-2FC8-439B-866A-E1A66A6D86AC}" sibTransId="{71CF0378-B1BC-400C-A63E-35FF62EA4C42}"/>
    <dgm:cxn modelId="{158784BC-7DF1-41F3-84FC-FF39798F7C7D}" srcId="{68CC4050-EEFF-4957-86EB-52F70657EE9C}" destId="{9DE5CE3A-068F-4788-925C-EABC144E8245}" srcOrd="0" destOrd="0" parTransId="{0BC1CE33-1881-4A48-AC5B-1762EBF27C61}" sibTransId="{DEB5F902-8685-454B-923F-DB71370DFE53}"/>
    <dgm:cxn modelId="{EB28DEC2-75CF-45C8-80DC-EBB4A72AC31B}" srcId="{E46AE03F-12F1-4735-9D16-58477835B17E}" destId="{0A28CCB3-FE67-4AA7-83FC-3FC3F7A2FD91}" srcOrd="2" destOrd="0" parTransId="{F2EB311E-FB69-4475-AC41-757C5AD9333B}" sibTransId="{505D3E18-0465-449D-88FA-023122BD4AF4}"/>
    <dgm:cxn modelId="{2FFE6AC6-3323-4CF4-BF73-7754752209A7}" srcId="{50ACE5DA-53A1-40F5-A6D5-D2683272766F}" destId="{2D8422DE-224E-4F07-B6FF-040FEDFE3476}" srcOrd="1" destOrd="0" parTransId="{EF1C5984-974C-4C22-AAAC-020A1E85CFC9}" sibTransId="{F2977F90-D3ED-42A8-B57F-824DA0D0B81F}"/>
    <dgm:cxn modelId="{2084D4C6-45F0-4B3F-BFC7-21E4FD7804A6}" srcId="{E46AE03F-12F1-4735-9D16-58477835B17E}" destId="{50ACE5DA-53A1-40F5-A6D5-D2683272766F}" srcOrd="0" destOrd="0" parTransId="{B37D0B08-3AD0-4AAE-8289-107BE76CDAA2}" sibTransId="{D01DE03C-575E-4D40-9960-23D38D1B904C}"/>
    <dgm:cxn modelId="{0A9693D0-266E-4D08-B087-29A3F3EA4FCE}" srcId="{E46AE03F-12F1-4735-9D16-58477835B17E}" destId="{68CC4050-EEFF-4957-86EB-52F70657EE9C}" srcOrd="3" destOrd="0" parTransId="{9EB006A3-F0AC-421D-AFA6-EE3D7A67C516}" sibTransId="{B1B4F562-E3A0-4692-8E4E-8043315FC464}"/>
    <dgm:cxn modelId="{56AE57DD-B386-4DCA-BB5A-BF7C9F062656}" srcId="{E46AE03F-12F1-4735-9D16-58477835B17E}" destId="{D52A767F-F8EB-446E-A054-C979E178A4D6}" srcOrd="1" destOrd="0" parTransId="{21F5335F-1FD0-4CDD-A9C7-1F689410455F}" sibTransId="{20148FD4-AE25-4EC9-A5F6-895EDDCB597E}"/>
    <dgm:cxn modelId="{74F50BE3-7A53-4572-8566-494960D36A42}" srcId="{0A28CCB3-FE67-4AA7-83FC-3FC3F7A2FD91}" destId="{9F0B5027-5C8D-49F6-B4D1-9D79173A3A86}" srcOrd="1" destOrd="0" parTransId="{E789A78A-1487-47AD-87F3-88D129D3B870}" sibTransId="{20055C6C-4C51-456D-B85F-A1A3030D8769}"/>
    <dgm:cxn modelId="{D65620FB-BB4E-45CE-AA2C-6B264C1C7648}" srcId="{50ACE5DA-53A1-40F5-A6D5-D2683272766F}" destId="{04BB7F15-A2DB-43AE-A263-3F5E7A08580E}" srcOrd="0" destOrd="0" parTransId="{75394ABF-D1CA-4958-9B46-D3810790583C}" sibTransId="{7AE21BF3-126A-4F30-9029-D9998076474B}"/>
    <dgm:cxn modelId="{CCD8FEE6-F760-4F8E-BCD4-2A2A801DC7DE}" type="presParOf" srcId="{8527349E-5861-4FBC-8E2D-99D60DDC5149}" destId="{BA4F736B-1AB0-4C55-984F-F0FE83EAA813}" srcOrd="0" destOrd="0" presId="urn:microsoft.com/office/officeart/2008/layout/LinedList"/>
    <dgm:cxn modelId="{21E7BEEB-B538-4FAC-A8F5-DA1A59A30796}" type="presParOf" srcId="{8527349E-5861-4FBC-8E2D-99D60DDC5149}" destId="{E3D4B78D-452B-4C0B-A65F-F65522114DA5}" srcOrd="1" destOrd="0" presId="urn:microsoft.com/office/officeart/2008/layout/LinedList"/>
    <dgm:cxn modelId="{39A33F03-04CC-4370-9E6E-4458A9E8BECD}" type="presParOf" srcId="{E3D4B78D-452B-4C0B-A65F-F65522114DA5}" destId="{3DEE87D1-E5C4-4B04-B613-FFF3AE386389}" srcOrd="0" destOrd="0" presId="urn:microsoft.com/office/officeart/2008/layout/LinedList"/>
    <dgm:cxn modelId="{76A647D7-B453-4139-A2D5-F17568B3E013}" type="presParOf" srcId="{E3D4B78D-452B-4C0B-A65F-F65522114DA5}" destId="{FED92429-12CA-4E59-B702-71B8A6500830}" srcOrd="1" destOrd="0" presId="urn:microsoft.com/office/officeart/2008/layout/LinedList"/>
    <dgm:cxn modelId="{F6EF2D40-BFA5-4EA7-938B-99B9478CDE0E}" type="presParOf" srcId="{FED92429-12CA-4E59-B702-71B8A6500830}" destId="{135A9740-281C-4FB5-82DF-16EB03C87522}" srcOrd="0" destOrd="0" presId="urn:microsoft.com/office/officeart/2008/layout/LinedList"/>
    <dgm:cxn modelId="{41F0E03A-B7F1-4CFE-92B4-5ACD8B9F3BDD}" type="presParOf" srcId="{FED92429-12CA-4E59-B702-71B8A6500830}" destId="{0498537F-0CAA-4873-A4DB-4A0A0792367E}" srcOrd="1" destOrd="0" presId="urn:microsoft.com/office/officeart/2008/layout/LinedList"/>
    <dgm:cxn modelId="{C945A633-98F1-4DC0-843E-E102B479C9DD}" type="presParOf" srcId="{0498537F-0CAA-4873-A4DB-4A0A0792367E}" destId="{A534073B-81FA-43EC-8D51-432216B46A86}" srcOrd="0" destOrd="0" presId="urn:microsoft.com/office/officeart/2008/layout/LinedList"/>
    <dgm:cxn modelId="{CAE5EEC4-6C7E-4F0B-9B88-FF895772CC4A}" type="presParOf" srcId="{0498537F-0CAA-4873-A4DB-4A0A0792367E}" destId="{98CF21CE-BBD3-4926-BD06-759221AEE263}" srcOrd="1" destOrd="0" presId="urn:microsoft.com/office/officeart/2008/layout/LinedList"/>
    <dgm:cxn modelId="{FC7F287D-DB81-4526-B539-A85A697C2D2F}" type="presParOf" srcId="{0498537F-0CAA-4873-A4DB-4A0A0792367E}" destId="{0CF5FDD8-0CE2-465A-8F1C-99A940E4B127}" srcOrd="2" destOrd="0" presId="urn:microsoft.com/office/officeart/2008/layout/LinedList"/>
    <dgm:cxn modelId="{D4007DBD-8208-4847-9254-FFF282D1EB01}" type="presParOf" srcId="{FED92429-12CA-4E59-B702-71B8A6500830}" destId="{F1C96BB1-F3EB-49FF-A009-FDA4CD1609C7}" srcOrd="2" destOrd="0" presId="urn:microsoft.com/office/officeart/2008/layout/LinedList"/>
    <dgm:cxn modelId="{7567B74C-DF27-4FAA-9369-2ED0EB326A9B}" type="presParOf" srcId="{FED92429-12CA-4E59-B702-71B8A6500830}" destId="{EE0C19C0-6C8C-4068-98B0-FD0CB91A7C55}" srcOrd="3" destOrd="0" presId="urn:microsoft.com/office/officeart/2008/layout/LinedList"/>
    <dgm:cxn modelId="{C3459183-650A-4055-96EC-C59AA22BF59B}" type="presParOf" srcId="{FED92429-12CA-4E59-B702-71B8A6500830}" destId="{35348095-C720-4CDF-8ADB-E56370636FC7}" srcOrd="4" destOrd="0" presId="urn:microsoft.com/office/officeart/2008/layout/LinedList"/>
    <dgm:cxn modelId="{70942BD6-352D-4FEE-890B-D162DC8EC217}" type="presParOf" srcId="{35348095-C720-4CDF-8ADB-E56370636FC7}" destId="{1E992945-C379-447A-8CC3-3DB34D28AE92}" srcOrd="0" destOrd="0" presId="urn:microsoft.com/office/officeart/2008/layout/LinedList"/>
    <dgm:cxn modelId="{A4E524AC-99AD-4875-ADA5-579F1F2CC801}" type="presParOf" srcId="{35348095-C720-4CDF-8ADB-E56370636FC7}" destId="{BA9C9B7B-4B00-447F-9CE3-D066BD078762}" srcOrd="1" destOrd="0" presId="urn:microsoft.com/office/officeart/2008/layout/LinedList"/>
    <dgm:cxn modelId="{EC0D7546-ED91-470E-992E-E1842A5645E6}" type="presParOf" srcId="{35348095-C720-4CDF-8ADB-E56370636FC7}" destId="{2EB4EE55-F08E-42C5-A193-7328374A4A34}" srcOrd="2" destOrd="0" presId="urn:microsoft.com/office/officeart/2008/layout/LinedList"/>
    <dgm:cxn modelId="{6713C7E2-5004-4CE1-B99B-4C418B147F88}" type="presParOf" srcId="{FED92429-12CA-4E59-B702-71B8A6500830}" destId="{619C35D3-B5E3-4ADD-9422-3E3D5825C0CC}" srcOrd="5" destOrd="0" presId="urn:microsoft.com/office/officeart/2008/layout/LinedList"/>
    <dgm:cxn modelId="{0E5383AE-649C-4A18-B6E5-227F361E3A49}" type="presParOf" srcId="{FED92429-12CA-4E59-B702-71B8A6500830}" destId="{6D9FF16F-8EC0-4EAF-9D08-AE4826DDBD8E}" srcOrd="6" destOrd="0" presId="urn:microsoft.com/office/officeart/2008/layout/LinedList"/>
    <dgm:cxn modelId="{11CBAB4F-4E49-4FDC-9D44-77C91FF4F133}" type="presParOf" srcId="{8527349E-5861-4FBC-8E2D-99D60DDC5149}" destId="{01648917-9710-44B4-B727-120795B834F6}" srcOrd="2" destOrd="0" presId="urn:microsoft.com/office/officeart/2008/layout/LinedList"/>
    <dgm:cxn modelId="{FB4C751B-9043-481F-A3E5-A1458567BEB5}" type="presParOf" srcId="{8527349E-5861-4FBC-8E2D-99D60DDC5149}" destId="{693936BA-32A8-428E-A8C7-8251B632E99F}" srcOrd="3" destOrd="0" presId="urn:microsoft.com/office/officeart/2008/layout/LinedList"/>
    <dgm:cxn modelId="{94F27314-B857-4B17-9B4F-219E7B0D3358}" type="presParOf" srcId="{693936BA-32A8-428E-A8C7-8251B632E99F}" destId="{B1692CB6-1255-4AF2-B78C-A7244AFBCB3A}" srcOrd="0" destOrd="0" presId="urn:microsoft.com/office/officeart/2008/layout/LinedList"/>
    <dgm:cxn modelId="{D70FC231-0D4E-4510-9C07-2FB664058BB3}" type="presParOf" srcId="{693936BA-32A8-428E-A8C7-8251B632E99F}" destId="{D43FD9DE-B2B7-4003-8C60-2F48473F42F3}" srcOrd="1" destOrd="0" presId="urn:microsoft.com/office/officeart/2008/layout/LinedList"/>
    <dgm:cxn modelId="{3F95E08D-2EB2-4BFF-A872-C9652FCE51CF}" type="presParOf" srcId="{D43FD9DE-B2B7-4003-8C60-2F48473F42F3}" destId="{692E6A6F-90F3-4D74-BC8B-3C55F14EF390}" srcOrd="0" destOrd="0" presId="urn:microsoft.com/office/officeart/2008/layout/LinedList"/>
    <dgm:cxn modelId="{4264BF1A-20B6-4E00-838A-95FBA2223974}" type="presParOf" srcId="{D43FD9DE-B2B7-4003-8C60-2F48473F42F3}" destId="{E6374CFE-0BA4-4895-98F6-F1C0F8745912}" srcOrd="1" destOrd="0" presId="urn:microsoft.com/office/officeart/2008/layout/LinedList"/>
    <dgm:cxn modelId="{638D8528-F81E-4607-B389-FC4301B4F583}" type="presParOf" srcId="{E6374CFE-0BA4-4895-98F6-F1C0F8745912}" destId="{574B4045-1254-42FE-A919-42AEABF75DC7}" srcOrd="0" destOrd="0" presId="urn:microsoft.com/office/officeart/2008/layout/LinedList"/>
    <dgm:cxn modelId="{0F8892CC-4F12-4331-AB32-AB52EF5D9F43}" type="presParOf" srcId="{E6374CFE-0BA4-4895-98F6-F1C0F8745912}" destId="{AB5D11CE-F10C-4C0E-85E1-D6E75038D572}" srcOrd="1" destOrd="0" presId="urn:microsoft.com/office/officeart/2008/layout/LinedList"/>
    <dgm:cxn modelId="{294EC4BB-71A8-435B-926F-8792D93A8E93}" type="presParOf" srcId="{E6374CFE-0BA4-4895-98F6-F1C0F8745912}" destId="{5FD8875A-71F2-4071-AADC-09A3E577DF48}" srcOrd="2" destOrd="0" presId="urn:microsoft.com/office/officeart/2008/layout/LinedList"/>
    <dgm:cxn modelId="{1B42B6D4-9145-4DEE-B4BC-F96B84C264B7}" type="presParOf" srcId="{D43FD9DE-B2B7-4003-8C60-2F48473F42F3}" destId="{46BACD40-2DD2-4E24-867F-B5729E992470}" srcOrd="2" destOrd="0" presId="urn:microsoft.com/office/officeart/2008/layout/LinedList"/>
    <dgm:cxn modelId="{A3CEA239-DC0D-42B5-A7F6-E2A50D75194A}" type="presParOf" srcId="{D43FD9DE-B2B7-4003-8C60-2F48473F42F3}" destId="{DF635B48-3D53-4CAB-88D9-3AFDF8D83FF1}" srcOrd="3" destOrd="0" presId="urn:microsoft.com/office/officeart/2008/layout/LinedList"/>
    <dgm:cxn modelId="{6CA1ED92-300D-47E4-AD8E-0BA462ADF627}" type="presParOf" srcId="{D43FD9DE-B2B7-4003-8C60-2F48473F42F3}" destId="{12365BF4-48F1-4734-BE3B-F81E515CBCC5}" srcOrd="4" destOrd="0" presId="urn:microsoft.com/office/officeart/2008/layout/LinedList"/>
    <dgm:cxn modelId="{8B75DDF8-C1A9-4B18-88DE-4E9439EF8964}" type="presParOf" srcId="{12365BF4-48F1-4734-BE3B-F81E515CBCC5}" destId="{7335ABCD-4E2E-49AE-A1B6-632EEFBA9C3A}" srcOrd="0" destOrd="0" presId="urn:microsoft.com/office/officeart/2008/layout/LinedList"/>
    <dgm:cxn modelId="{709EBC9E-FFFA-458E-B44D-224993F0C840}" type="presParOf" srcId="{12365BF4-48F1-4734-BE3B-F81E515CBCC5}" destId="{F1A5AD44-C589-470B-BE16-663B264317F8}" srcOrd="1" destOrd="0" presId="urn:microsoft.com/office/officeart/2008/layout/LinedList"/>
    <dgm:cxn modelId="{510BDC4D-41D1-4F0E-B3AB-DB7009503F49}" type="presParOf" srcId="{12365BF4-48F1-4734-BE3B-F81E515CBCC5}" destId="{8EBE70A4-BEF6-4099-BF8C-57FA46A6844F}" srcOrd="2" destOrd="0" presId="urn:microsoft.com/office/officeart/2008/layout/LinedList"/>
    <dgm:cxn modelId="{448046C3-E6ED-48DF-83A8-085AC251FAB4}" type="presParOf" srcId="{D43FD9DE-B2B7-4003-8C60-2F48473F42F3}" destId="{C1137C76-C98E-4E3D-9B2F-5C48DF48B554}" srcOrd="5" destOrd="0" presId="urn:microsoft.com/office/officeart/2008/layout/LinedList"/>
    <dgm:cxn modelId="{3C5B88DD-F58D-4A34-A192-98FBDEAED91D}" type="presParOf" srcId="{D43FD9DE-B2B7-4003-8C60-2F48473F42F3}" destId="{AE193DBD-6DC0-491F-81A2-6B3A9B957E86}" srcOrd="6" destOrd="0" presId="urn:microsoft.com/office/officeart/2008/layout/LinedList"/>
    <dgm:cxn modelId="{78985C51-3580-44A0-94CC-07789C987365}" type="presParOf" srcId="{8527349E-5861-4FBC-8E2D-99D60DDC5149}" destId="{C93CA81D-CF80-43A2-A6EE-AD0FD227FEBC}" srcOrd="4" destOrd="0" presId="urn:microsoft.com/office/officeart/2008/layout/LinedList"/>
    <dgm:cxn modelId="{CD51E177-D823-41DB-9EE6-D2C9A6E1D2F3}" type="presParOf" srcId="{8527349E-5861-4FBC-8E2D-99D60DDC5149}" destId="{D8B3AAE2-155F-43B4-9117-98FCC8896365}" srcOrd="5" destOrd="0" presId="urn:microsoft.com/office/officeart/2008/layout/LinedList"/>
    <dgm:cxn modelId="{D17C816C-C80C-4D76-B49D-75BE49D1AADD}" type="presParOf" srcId="{D8B3AAE2-155F-43B4-9117-98FCC8896365}" destId="{67EA7F5E-E052-43EC-BE9C-4AF0BAC88E1E}" srcOrd="0" destOrd="0" presId="urn:microsoft.com/office/officeart/2008/layout/LinedList"/>
    <dgm:cxn modelId="{7A7962A1-A65E-472B-BA5D-5B33E747B8B5}" type="presParOf" srcId="{D8B3AAE2-155F-43B4-9117-98FCC8896365}" destId="{14331DC9-8246-40A9-8689-D7FFD906712B}" srcOrd="1" destOrd="0" presId="urn:microsoft.com/office/officeart/2008/layout/LinedList"/>
    <dgm:cxn modelId="{F67FAC91-E69D-48F6-8EFC-FA2E40D6F72B}" type="presParOf" srcId="{14331DC9-8246-40A9-8689-D7FFD906712B}" destId="{70D078F4-8CF8-4D57-873E-FABFCF3BF62D}" srcOrd="0" destOrd="0" presId="urn:microsoft.com/office/officeart/2008/layout/LinedList"/>
    <dgm:cxn modelId="{49AC196F-49E5-4B6E-886A-7DB8C86FB68C}" type="presParOf" srcId="{14331DC9-8246-40A9-8689-D7FFD906712B}" destId="{EF5F31E2-49BF-49A9-9B32-28F17A8D7475}" srcOrd="1" destOrd="0" presId="urn:microsoft.com/office/officeart/2008/layout/LinedList"/>
    <dgm:cxn modelId="{E8C770C2-F8F7-4807-B30C-E60EFAAC6AE8}" type="presParOf" srcId="{EF5F31E2-49BF-49A9-9B32-28F17A8D7475}" destId="{2E16FE00-25FB-40DE-8323-49B556EECB85}" srcOrd="0" destOrd="0" presId="urn:microsoft.com/office/officeart/2008/layout/LinedList"/>
    <dgm:cxn modelId="{3F3A30A3-9A4B-4497-B7E3-26F0CCA1E400}" type="presParOf" srcId="{EF5F31E2-49BF-49A9-9B32-28F17A8D7475}" destId="{B9427ED5-1FBE-42A6-8AB8-B98CA4EA5D4E}" srcOrd="1" destOrd="0" presId="urn:microsoft.com/office/officeart/2008/layout/LinedList"/>
    <dgm:cxn modelId="{415C8535-B093-483A-BCBF-B2A8E5A9C871}" type="presParOf" srcId="{EF5F31E2-49BF-49A9-9B32-28F17A8D7475}" destId="{1968DA6B-3F3A-428B-A45F-3714B7DE7461}" srcOrd="2" destOrd="0" presId="urn:microsoft.com/office/officeart/2008/layout/LinedList"/>
    <dgm:cxn modelId="{F890836F-66DD-43A8-A1DF-070ED0F1B1FB}" type="presParOf" srcId="{14331DC9-8246-40A9-8689-D7FFD906712B}" destId="{B3AF0EF5-3D57-419D-887C-00C1582B5B54}" srcOrd="2" destOrd="0" presId="urn:microsoft.com/office/officeart/2008/layout/LinedList"/>
    <dgm:cxn modelId="{B69F1ED7-AEFB-484F-A5F2-8C1E2E59A4DD}" type="presParOf" srcId="{14331DC9-8246-40A9-8689-D7FFD906712B}" destId="{AEA5805E-0B79-4CE9-96C5-3873EAAE3A4C}" srcOrd="3" destOrd="0" presId="urn:microsoft.com/office/officeart/2008/layout/LinedList"/>
    <dgm:cxn modelId="{0025EB31-5E28-47A1-AF66-B6A0F255F269}" type="presParOf" srcId="{14331DC9-8246-40A9-8689-D7FFD906712B}" destId="{D5117551-968A-40F2-B6E2-410FFCCB021C}" srcOrd="4" destOrd="0" presId="urn:microsoft.com/office/officeart/2008/layout/LinedList"/>
    <dgm:cxn modelId="{AA4F5A8C-0E8E-4595-A81B-0BD083591EAC}" type="presParOf" srcId="{D5117551-968A-40F2-B6E2-410FFCCB021C}" destId="{5DC7E2EF-32B8-4B37-AFDC-3EC94C861EE4}" srcOrd="0" destOrd="0" presId="urn:microsoft.com/office/officeart/2008/layout/LinedList"/>
    <dgm:cxn modelId="{9E9ED76C-4B07-4C59-A633-5C9291848C75}" type="presParOf" srcId="{D5117551-968A-40F2-B6E2-410FFCCB021C}" destId="{7937064E-4A43-43DC-9AEE-C409174C052D}" srcOrd="1" destOrd="0" presId="urn:microsoft.com/office/officeart/2008/layout/LinedList"/>
    <dgm:cxn modelId="{436B087D-60D7-458F-8CA4-D550E4B92AB3}" type="presParOf" srcId="{D5117551-968A-40F2-B6E2-410FFCCB021C}" destId="{0157A396-3B8F-4078-B58D-D7E408888050}" srcOrd="2" destOrd="0" presId="urn:microsoft.com/office/officeart/2008/layout/LinedList"/>
    <dgm:cxn modelId="{A15AE415-83DE-402D-9BDD-5581633F0786}" type="presParOf" srcId="{14331DC9-8246-40A9-8689-D7FFD906712B}" destId="{EFF452B7-F45C-423B-B63A-396349CE46D0}" srcOrd="5" destOrd="0" presId="urn:microsoft.com/office/officeart/2008/layout/LinedList"/>
    <dgm:cxn modelId="{FF8A44C9-72B4-446F-9E7B-F74D7FB8BACE}" type="presParOf" srcId="{14331DC9-8246-40A9-8689-D7FFD906712B}" destId="{1F30ED48-2790-4680-9F9D-BAD5129C75A1}" srcOrd="6" destOrd="0" presId="urn:microsoft.com/office/officeart/2008/layout/LinedList"/>
    <dgm:cxn modelId="{F6064F57-4551-4854-A54E-EDC6BF1AAD1C}" type="presParOf" srcId="{8527349E-5861-4FBC-8E2D-99D60DDC5149}" destId="{F3159B98-80FB-4CDE-9413-0C088D7F935F}" srcOrd="6" destOrd="0" presId="urn:microsoft.com/office/officeart/2008/layout/LinedList"/>
    <dgm:cxn modelId="{43ADF48E-D439-4794-B6C7-EA9907AD0CEB}" type="presParOf" srcId="{8527349E-5861-4FBC-8E2D-99D60DDC5149}" destId="{5A8E2061-327F-47B4-8880-EF1C1816DFB6}" srcOrd="7" destOrd="0" presId="urn:microsoft.com/office/officeart/2008/layout/LinedList"/>
    <dgm:cxn modelId="{DB28FBB8-DA3C-4834-A8BA-F2A559AE67FF}" type="presParOf" srcId="{5A8E2061-327F-47B4-8880-EF1C1816DFB6}" destId="{954E71CC-0C0B-4CB0-8852-0AC34EDE1E34}" srcOrd="0" destOrd="0" presId="urn:microsoft.com/office/officeart/2008/layout/LinedList"/>
    <dgm:cxn modelId="{19F711EB-B1BF-4671-AE3F-F01EFA7B88E3}" type="presParOf" srcId="{5A8E2061-327F-47B4-8880-EF1C1816DFB6}" destId="{A06E7979-BE10-44AE-BCCA-C1E853E5330E}" srcOrd="1" destOrd="0" presId="urn:microsoft.com/office/officeart/2008/layout/LinedList"/>
    <dgm:cxn modelId="{8BE178B5-8E7C-4CFA-BA82-052E6C68EF2B}" type="presParOf" srcId="{A06E7979-BE10-44AE-BCCA-C1E853E5330E}" destId="{3F62A67C-4139-4882-8C79-538797E42308}" srcOrd="0" destOrd="0" presId="urn:microsoft.com/office/officeart/2008/layout/LinedList"/>
    <dgm:cxn modelId="{F51DD635-3C12-43A5-A0DC-E1366D696916}" type="presParOf" srcId="{A06E7979-BE10-44AE-BCCA-C1E853E5330E}" destId="{D6233855-38FC-4745-BC4B-338C5479452A}" srcOrd="1" destOrd="0" presId="urn:microsoft.com/office/officeart/2008/layout/LinedList"/>
    <dgm:cxn modelId="{D3264464-7BEE-4AEE-8E57-8EDDBB4E4B9B}" type="presParOf" srcId="{D6233855-38FC-4745-BC4B-338C5479452A}" destId="{16F133CD-1954-4659-8949-9A82836675E7}" srcOrd="0" destOrd="0" presId="urn:microsoft.com/office/officeart/2008/layout/LinedList"/>
    <dgm:cxn modelId="{05C3D5B5-0555-41B8-942B-5FFB379B05EC}" type="presParOf" srcId="{D6233855-38FC-4745-BC4B-338C5479452A}" destId="{D72A37E2-99F8-4805-8A60-5B0456A9F754}" srcOrd="1" destOrd="0" presId="urn:microsoft.com/office/officeart/2008/layout/LinedList"/>
    <dgm:cxn modelId="{BF20BA5C-501C-4723-8A88-FE8EC8EC40AE}" type="presParOf" srcId="{D6233855-38FC-4745-BC4B-338C5479452A}" destId="{C7E90FD1-0CFB-4BC9-99D9-7BBAD354316A}" srcOrd="2" destOrd="0" presId="urn:microsoft.com/office/officeart/2008/layout/LinedList"/>
    <dgm:cxn modelId="{16C62EC5-5B4F-42B2-98B5-540C2CC36B15}" type="presParOf" srcId="{A06E7979-BE10-44AE-BCCA-C1E853E5330E}" destId="{3D1710A4-F046-419F-A0AC-7D089611C741}" srcOrd="2" destOrd="0" presId="urn:microsoft.com/office/officeart/2008/layout/LinedList"/>
    <dgm:cxn modelId="{CB5ED5F5-B8E7-4B79-ABB5-B3C3A1029DB1}" type="presParOf" srcId="{A06E7979-BE10-44AE-BCCA-C1E853E5330E}" destId="{A0452878-E2CC-42F4-8934-7687E5402233}" srcOrd="3" destOrd="0" presId="urn:microsoft.com/office/officeart/2008/layout/LinedList"/>
    <dgm:cxn modelId="{B444F25E-B67F-43C4-A466-C29E9DBC31CF}" type="presParOf" srcId="{A06E7979-BE10-44AE-BCCA-C1E853E5330E}" destId="{675713D2-EADF-4594-857B-11522B6D696E}" srcOrd="4" destOrd="0" presId="urn:microsoft.com/office/officeart/2008/layout/LinedList"/>
    <dgm:cxn modelId="{E6382845-5B75-4C24-A54E-61AFCA457C98}" type="presParOf" srcId="{675713D2-EADF-4594-857B-11522B6D696E}" destId="{9EA12929-427C-474D-9993-ABABEAC5D7BF}" srcOrd="0" destOrd="0" presId="urn:microsoft.com/office/officeart/2008/layout/LinedList"/>
    <dgm:cxn modelId="{4A6F786C-FAB9-42DA-9725-14AD95ABD9BD}" type="presParOf" srcId="{675713D2-EADF-4594-857B-11522B6D696E}" destId="{CEA1DE6C-BEE2-429E-A5BA-F41FD098371C}" srcOrd="1" destOrd="0" presId="urn:microsoft.com/office/officeart/2008/layout/LinedList"/>
    <dgm:cxn modelId="{E8DF4865-65E6-4CDD-B963-33AFDB99EBC0}" type="presParOf" srcId="{675713D2-EADF-4594-857B-11522B6D696E}" destId="{FC4482CA-9CE9-4A15-9B37-D1636D862F69}" srcOrd="2" destOrd="0" presId="urn:microsoft.com/office/officeart/2008/layout/LinedList"/>
    <dgm:cxn modelId="{C0FB0391-858D-4B14-A0D2-0E67128C2FBE}" type="presParOf" srcId="{A06E7979-BE10-44AE-BCCA-C1E853E5330E}" destId="{F89045D5-22AE-4D5B-9E90-D458071B719E}" srcOrd="5" destOrd="0" presId="urn:microsoft.com/office/officeart/2008/layout/LinedList"/>
    <dgm:cxn modelId="{1D709A2E-2BD2-42C2-80E6-441513501AC9}" type="presParOf" srcId="{A06E7979-BE10-44AE-BCCA-C1E853E5330E}" destId="{3379690C-8B4C-455E-9E3B-9A2D9108AFC6}"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F736B-1AB0-4C55-984F-F0FE83EAA813}">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E87D1-E5C4-4B04-B613-FFF3AE386389}">
      <dsp:nvSpPr>
        <dsp:cNvPr id="0" name=""/>
        <dsp:cNvSpPr/>
      </dsp:nvSpPr>
      <dsp:spPr>
        <a:xfrm>
          <a:off x="0" y="0"/>
          <a:ext cx="2103120" cy="119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Dr Wafaie Fawzi</a:t>
          </a:r>
          <a:endParaRPr lang="en-US" sz="1300" kern="1200" dirty="0"/>
        </a:p>
      </dsp:txBody>
      <dsp:txXfrm>
        <a:off x="0" y="0"/>
        <a:ext cx="2103120" cy="1198880"/>
      </dsp:txXfrm>
    </dsp:sp>
    <dsp:sp modelId="{98CF21CE-BBD3-4926-BD06-759221AEE263}">
      <dsp:nvSpPr>
        <dsp:cNvPr id="0" name=""/>
        <dsp:cNvSpPr/>
      </dsp:nvSpPr>
      <dsp:spPr>
        <a:xfrm>
          <a:off x="2260854" y="27864"/>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Richard Saltonstall Professor of Population Sciences, and Professor of Nutrition, Epidemiology, and Global Health at HSPH. </a:t>
          </a:r>
        </a:p>
      </dsp:txBody>
      <dsp:txXfrm>
        <a:off x="2260854" y="27864"/>
        <a:ext cx="8254746" cy="557291"/>
      </dsp:txXfrm>
    </dsp:sp>
    <dsp:sp modelId="{F1C96BB1-F3EB-49FF-A009-FDA4CD1609C7}">
      <dsp:nvSpPr>
        <dsp:cNvPr id="0" name=""/>
        <dsp:cNvSpPr/>
      </dsp:nvSpPr>
      <dsp:spPr>
        <a:xfrm>
          <a:off x="2103120" y="58515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9C9B7B-4B00-447F-9CE3-D066BD078762}">
      <dsp:nvSpPr>
        <dsp:cNvPr id="0" name=""/>
        <dsp:cNvSpPr/>
      </dsp:nvSpPr>
      <dsp:spPr>
        <a:xfrm>
          <a:off x="2260854" y="613021"/>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baseline="0" dirty="0">
              <a:latin typeface="Georgia" panose="02040502050405020303" pitchFamily="18" charset="0"/>
            </a:rPr>
            <a:t>Dr. Fawzi leads research on  maternal, neonatal and child and adolescent health, and infectious diseases, with emphasis on nutritional factors</a:t>
          </a:r>
          <a:endParaRPr lang="en-US" sz="1300" kern="1200" dirty="0">
            <a:latin typeface="Georgia" panose="02040502050405020303" pitchFamily="18" charset="0"/>
          </a:endParaRPr>
        </a:p>
      </dsp:txBody>
      <dsp:txXfrm>
        <a:off x="2260854" y="613021"/>
        <a:ext cx="8254746" cy="557291"/>
      </dsp:txXfrm>
    </dsp:sp>
    <dsp:sp modelId="{619C35D3-B5E3-4ADD-9422-3E3D5825C0CC}">
      <dsp:nvSpPr>
        <dsp:cNvPr id="0" name=""/>
        <dsp:cNvSpPr/>
      </dsp:nvSpPr>
      <dsp:spPr>
        <a:xfrm>
          <a:off x="2103120" y="117031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648917-9710-44B4-B727-120795B834F6}">
      <dsp:nvSpPr>
        <dsp:cNvPr id="0" name=""/>
        <dsp:cNvSpPr/>
      </dsp:nvSpPr>
      <dsp:spPr>
        <a:xfrm>
          <a:off x="0" y="119887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92CB6-1255-4AF2-B78C-A7244AFBCB3A}">
      <dsp:nvSpPr>
        <dsp:cNvPr id="0" name=""/>
        <dsp:cNvSpPr/>
      </dsp:nvSpPr>
      <dsp:spPr>
        <a:xfrm>
          <a:off x="0" y="1198880"/>
          <a:ext cx="2103120" cy="119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kern="1200" dirty="0">
              <a:latin typeface="Georgia" panose="02040502050405020303" pitchFamily="18" charset="0"/>
            </a:rPr>
            <a:t>Dr Mosa Moshabela</a:t>
          </a:r>
        </a:p>
      </dsp:txBody>
      <dsp:txXfrm>
        <a:off x="0" y="1198880"/>
        <a:ext cx="2103120" cy="1198880"/>
      </dsp:txXfrm>
    </dsp:sp>
    <dsp:sp modelId="{AB5D11CE-F10C-4C0E-85E1-D6E75038D572}">
      <dsp:nvSpPr>
        <dsp:cNvPr id="0" name=""/>
        <dsp:cNvSpPr/>
      </dsp:nvSpPr>
      <dsp:spPr>
        <a:xfrm>
          <a:off x="2260854" y="1226744"/>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baseline="0" dirty="0">
              <a:latin typeface="Georgia" panose="02040502050405020303" pitchFamily="18" charset="0"/>
            </a:rPr>
            <a:t>Deputy Vice Chancellor Research and Innovation, UKZN  </a:t>
          </a:r>
          <a:endParaRPr lang="en-US" sz="1300" kern="1200" dirty="0">
            <a:latin typeface="Georgia" panose="02040502050405020303" pitchFamily="18" charset="0"/>
          </a:endParaRPr>
        </a:p>
      </dsp:txBody>
      <dsp:txXfrm>
        <a:off x="2260854" y="1226744"/>
        <a:ext cx="8254746" cy="557291"/>
      </dsp:txXfrm>
    </dsp:sp>
    <dsp:sp modelId="{46BACD40-2DD2-4E24-867F-B5729E992470}">
      <dsp:nvSpPr>
        <dsp:cNvPr id="0" name=""/>
        <dsp:cNvSpPr/>
      </dsp:nvSpPr>
      <dsp:spPr>
        <a:xfrm>
          <a:off x="2103120" y="178403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A5AD44-C589-470B-BE16-663B264317F8}">
      <dsp:nvSpPr>
        <dsp:cNvPr id="0" name=""/>
        <dsp:cNvSpPr/>
      </dsp:nvSpPr>
      <dsp:spPr>
        <a:xfrm>
          <a:off x="2260854" y="1811901"/>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baseline="0" dirty="0">
              <a:latin typeface="Georgia" panose="02040502050405020303" pitchFamily="18" charset="0"/>
            </a:rPr>
            <a:t>Dr. Moshabela leads school-wide efforts to advance academic leadership, transdisciplinary research, medical and health professions education, rural health scholarship, and transformation in higher education</a:t>
          </a:r>
          <a:r>
            <a:rPr lang="en-US" sz="1300" b="0" i="0" kern="1200" baseline="0" dirty="0"/>
            <a:t>.</a:t>
          </a:r>
          <a:endParaRPr lang="en-US" sz="1300" kern="1200" dirty="0"/>
        </a:p>
      </dsp:txBody>
      <dsp:txXfrm>
        <a:off x="2260854" y="1811901"/>
        <a:ext cx="8254746" cy="557291"/>
      </dsp:txXfrm>
    </dsp:sp>
    <dsp:sp modelId="{C1137C76-C98E-4E3D-9B2F-5C48DF48B554}">
      <dsp:nvSpPr>
        <dsp:cNvPr id="0" name=""/>
        <dsp:cNvSpPr/>
      </dsp:nvSpPr>
      <dsp:spPr>
        <a:xfrm>
          <a:off x="2103120" y="236919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CA81D-CF80-43A2-A6EE-AD0FD227FEBC}">
      <dsp:nvSpPr>
        <dsp:cNvPr id="0" name=""/>
        <dsp:cNvSpPr/>
      </dsp:nvSpPr>
      <dsp:spPr>
        <a:xfrm>
          <a:off x="0" y="239775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A7F5E-E052-43EC-BE9C-4AF0BAC88E1E}">
      <dsp:nvSpPr>
        <dsp:cNvPr id="0" name=""/>
        <dsp:cNvSpPr/>
      </dsp:nvSpPr>
      <dsp:spPr>
        <a:xfrm>
          <a:off x="0" y="2397760"/>
          <a:ext cx="2103120" cy="119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Dr Henry Mwambi</a:t>
          </a:r>
          <a:endParaRPr lang="en-US" sz="1300" kern="1200" dirty="0"/>
        </a:p>
      </dsp:txBody>
      <dsp:txXfrm>
        <a:off x="0" y="2397760"/>
        <a:ext cx="2103120" cy="1198880"/>
      </dsp:txXfrm>
    </dsp:sp>
    <dsp:sp modelId="{B9427ED5-1FBE-42A6-8AB8-B98CA4EA5D4E}">
      <dsp:nvSpPr>
        <dsp:cNvPr id="0" name=""/>
        <dsp:cNvSpPr/>
      </dsp:nvSpPr>
      <dsp:spPr>
        <a:xfrm>
          <a:off x="2260854" y="2425624"/>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Professor at the University of KwaZulu-Natal. </a:t>
          </a:r>
        </a:p>
      </dsp:txBody>
      <dsp:txXfrm>
        <a:off x="2260854" y="2425624"/>
        <a:ext cx="8254746" cy="557291"/>
      </dsp:txXfrm>
    </dsp:sp>
    <dsp:sp modelId="{B3AF0EF5-3D57-419D-887C-00C1582B5B54}">
      <dsp:nvSpPr>
        <dsp:cNvPr id="0" name=""/>
        <dsp:cNvSpPr/>
      </dsp:nvSpPr>
      <dsp:spPr>
        <a:xfrm>
          <a:off x="2103120" y="298291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37064E-4A43-43DC-9AEE-C409174C052D}">
      <dsp:nvSpPr>
        <dsp:cNvPr id="0" name=""/>
        <dsp:cNvSpPr/>
      </dsp:nvSpPr>
      <dsp:spPr>
        <a:xfrm>
          <a:off x="2260854" y="3010781"/>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Dr </a:t>
          </a:r>
          <a:r>
            <a:rPr lang="en-US" sz="1300" kern="1200" dirty="0" err="1">
              <a:latin typeface="Georgia" panose="02040502050405020303" pitchFamily="18" charset="0"/>
            </a:rPr>
            <a:t>Mwambi’s</a:t>
          </a:r>
          <a:r>
            <a:rPr lang="en-US" sz="1300" kern="1200" dirty="0">
              <a:latin typeface="Georgia" panose="02040502050405020303" pitchFamily="18" charset="0"/>
            </a:rPr>
            <a:t> main areas of research are in applied statistics, biostatistics and infectious disease modelling at the individual and population level. </a:t>
          </a:r>
        </a:p>
      </dsp:txBody>
      <dsp:txXfrm>
        <a:off x="2260854" y="3010781"/>
        <a:ext cx="8254746" cy="557291"/>
      </dsp:txXfrm>
    </dsp:sp>
    <dsp:sp modelId="{EFF452B7-F45C-423B-B63A-396349CE46D0}">
      <dsp:nvSpPr>
        <dsp:cNvPr id="0" name=""/>
        <dsp:cNvSpPr/>
      </dsp:nvSpPr>
      <dsp:spPr>
        <a:xfrm>
          <a:off x="2103120" y="356807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59B98-80FB-4CDE-9413-0C088D7F935F}">
      <dsp:nvSpPr>
        <dsp:cNvPr id="0" name=""/>
        <dsp:cNvSpPr/>
      </dsp:nvSpPr>
      <dsp:spPr>
        <a:xfrm>
          <a:off x="0" y="359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E71CC-0C0B-4CB0-8852-0AC34EDE1E34}">
      <dsp:nvSpPr>
        <dsp:cNvPr id="0" name=""/>
        <dsp:cNvSpPr/>
      </dsp:nvSpPr>
      <dsp:spPr>
        <a:xfrm>
          <a:off x="0" y="3596640"/>
          <a:ext cx="2103120" cy="119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baseline="0" dirty="0">
              <a:latin typeface="Georgia" panose="02040502050405020303" pitchFamily="18" charset="0"/>
            </a:rPr>
            <a:t>Dr Till Bärnighausen</a:t>
          </a:r>
          <a:endParaRPr lang="en-US" sz="1300" b="0" kern="1200" dirty="0">
            <a:latin typeface="Georgia" panose="02040502050405020303" pitchFamily="18" charset="0"/>
          </a:endParaRPr>
        </a:p>
      </dsp:txBody>
      <dsp:txXfrm>
        <a:off x="0" y="3596640"/>
        <a:ext cx="2103120" cy="1198880"/>
      </dsp:txXfrm>
    </dsp:sp>
    <dsp:sp modelId="{D72A37E2-99F8-4805-8A60-5B0456A9F754}">
      <dsp:nvSpPr>
        <dsp:cNvPr id="0" name=""/>
        <dsp:cNvSpPr/>
      </dsp:nvSpPr>
      <dsp:spPr>
        <a:xfrm>
          <a:off x="2260854" y="3624504"/>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Alexander von Humboldt University Professor  Director, Heidelberg Institute of Global Health.</a:t>
          </a:r>
        </a:p>
      </dsp:txBody>
      <dsp:txXfrm>
        <a:off x="2260854" y="3624504"/>
        <a:ext cx="8254746" cy="557291"/>
      </dsp:txXfrm>
    </dsp:sp>
    <dsp:sp modelId="{3D1710A4-F046-419F-A0AC-7D089611C741}">
      <dsp:nvSpPr>
        <dsp:cNvPr id="0" name=""/>
        <dsp:cNvSpPr/>
      </dsp:nvSpPr>
      <dsp:spPr>
        <a:xfrm>
          <a:off x="2103120" y="418179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A1DE6C-BEE2-429E-A5BA-F41FD098371C}">
      <dsp:nvSpPr>
        <dsp:cNvPr id="0" name=""/>
        <dsp:cNvSpPr/>
      </dsp:nvSpPr>
      <dsp:spPr>
        <a:xfrm>
          <a:off x="2260854" y="4209661"/>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Dr </a:t>
          </a:r>
          <a:r>
            <a:rPr lang="en-US" sz="1300" b="0" i="0" kern="1200" baseline="0" dirty="0" err="1">
              <a:latin typeface="Georgia" panose="02040502050405020303" pitchFamily="18" charset="0"/>
            </a:rPr>
            <a:t>Bärnighausen’s</a:t>
          </a:r>
          <a:r>
            <a:rPr lang="en-US" sz="1300" kern="1200" dirty="0">
              <a:latin typeface="Georgia" panose="02040502050405020303" pitchFamily="18" charset="0"/>
            </a:rPr>
            <a:t> research focuses on the causal impacts of health systems interventions and reforms for HIV and other chronic diseases, such as hypertension, diabetes and depression on population health, economic and social outcomes. </a:t>
          </a:r>
        </a:p>
      </dsp:txBody>
      <dsp:txXfrm>
        <a:off x="2260854" y="4209661"/>
        <a:ext cx="8254746" cy="557291"/>
      </dsp:txXfrm>
    </dsp:sp>
    <dsp:sp modelId="{F89045D5-22AE-4D5B-9E90-D458071B719E}">
      <dsp:nvSpPr>
        <dsp:cNvPr id="0" name=""/>
        <dsp:cNvSpPr/>
      </dsp:nvSpPr>
      <dsp:spPr>
        <a:xfrm>
          <a:off x="2103120" y="476695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F736B-1AB0-4C55-984F-F0FE83EAA813}">
      <dsp:nvSpPr>
        <dsp:cNvPr id="0" name=""/>
        <dsp:cNvSpPr/>
      </dsp:nvSpPr>
      <dsp:spPr>
        <a:xfrm>
          <a:off x="0" y="58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E87D1-E5C4-4B04-B613-FFF3AE386389}">
      <dsp:nvSpPr>
        <dsp:cNvPr id="0" name=""/>
        <dsp:cNvSpPr/>
      </dsp:nvSpPr>
      <dsp:spPr>
        <a:xfrm>
          <a:off x="0" y="585"/>
          <a:ext cx="2103120" cy="958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baseline="0"/>
            <a:t>Dr Heather Mattie</a:t>
          </a:r>
          <a:endParaRPr lang="en-US" sz="1300" kern="1200"/>
        </a:p>
      </dsp:txBody>
      <dsp:txXfrm>
        <a:off x="0" y="585"/>
        <a:ext cx="2103120" cy="958869"/>
      </dsp:txXfrm>
    </dsp:sp>
    <dsp:sp modelId="{98CF21CE-BBD3-4926-BD06-759221AEE263}">
      <dsp:nvSpPr>
        <dsp:cNvPr id="0" name=""/>
        <dsp:cNvSpPr/>
      </dsp:nvSpPr>
      <dsp:spPr>
        <a:xfrm>
          <a:off x="2260854" y="22871"/>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baseline="0"/>
            <a:t>Executive Director of the Masters of Health Data Science Program at HSPH and a Lecturer in Biostatistics. </a:t>
          </a:r>
          <a:endParaRPr lang="en-US" sz="1300" kern="1200" dirty="0"/>
        </a:p>
      </dsp:txBody>
      <dsp:txXfrm>
        <a:off x="2260854" y="22871"/>
        <a:ext cx="8254746" cy="445724"/>
      </dsp:txXfrm>
    </dsp:sp>
    <dsp:sp modelId="{F1C96BB1-F3EB-49FF-A009-FDA4CD1609C7}">
      <dsp:nvSpPr>
        <dsp:cNvPr id="0" name=""/>
        <dsp:cNvSpPr/>
      </dsp:nvSpPr>
      <dsp:spPr>
        <a:xfrm>
          <a:off x="2103120" y="46859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9C9B7B-4B00-447F-9CE3-D066BD078762}">
      <dsp:nvSpPr>
        <dsp:cNvPr id="0" name=""/>
        <dsp:cNvSpPr/>
      </dsp:nvSpPr>
      <dsp:spPr>
        <a:xfrm>
          <a:off x="2260854" y="490882"/>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baseline="0" dirty="0"/>
            <a:t>Dr. Mattie’s research focuses on the intersection between biostatistics,  data science, and network science. She serves as a co-Training Director for the program, leading all training activities at HSPH.</a:t>
          </a:r>
          <a:endParaRPr lang="en-US" sz="1300" kern="1200" dirty="0"/>
        </a:p>
      </dsp:txBody>
      <dsp:txXfrm>
        <a:off x="2260854" y="490882"/>
        <a:ext cx="8254746" cy="445724"/>
      </dsp:txXfrm>
    </dsp:sp>
    <dsp:sp modelId="{619C35D3-B5E3-4ADD-9422-3E3D5825C0CC}">
      <dsp:nvSpPr>
        <dsp:cNvPr id="0" name=""/>
        <dsp:cNvSpPr/>
      </dsp:nvSpPr>
      <dsp:spPr>
        <a:xfrm>
          <a:off x="2103120" y="93660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648917-9710-44B4-B727-120795B834F6}">
      <dsp:nvSpPr>
        <dsp:cNvPr id="0" name=""/>
        <dsp:cNvSpPr/>
      </dsp:nvSpPr>
      <dsp:spPr>
        <a:xfrm>
          <a:off x="0" y="95945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92CB6-1255-4AF2-B78C-A7244AFBCB3A}">
      <dsp:nvSpPr>
        <dsp:cNvPr id="0" name=""/>
        <dsp:cNvSpPr/>
      </dsp:nvSpPr>
      <dsp:spPr>
        <a:xfrm>
          <a:off x="0" y="959455"/>
          <a:ext cx="2103120" cy="958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Dr </a:t>
          </a:r>
          <a:r>
            <a:rPr lang="en-US" sz="1300" b="0" i="0" kern="1200" baseline="0"/>
            <a:t>Saloshni Naidoo</a:t>
          </a:r>
          <a:endParaRPr lang="en-US" sz="1300" kern="1200"/>
        </a:p>
      </dsp:txBody>
      <dsp:txXfrm>
        <a:off x="0" y="959455"/>
        <a:ext cx="2103120" cy="958869"/>
      </dsp:txXfrm>
    </dsp:sp>
    <dsp:sp modelId="{AB5D11CE-F10C-4C0E-85E1-D6E75038D572}">
      <dsp:nvSpPr>
        <dsp:cNvPr id="0" name=""/>
        <dsp:cNvSpPr/>
      </dsp:nvSpPr>
      <dsp:spPr>
        <a:xfrm>
          <a:off x="2260854" y="981741"/>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Associate Professor, Head of Public Health Medicine, School of Nursing and Public Health, UKZN. </a:t>
          </a:r>
        </a:p>
      </dsp:txBody>
      <dsp:txXfrm>
        <a:off x="2260854" y="981741"/>
        <a:ext cx="8254746" cy="445724"/>
      </dsp:txXfrm>
    </dsp:sp>
    <dsp:sp modelId="{46BACD40-2DD2-4E24-867F-B5729E992470}">
      <dsp:nvSpPr>
        <dsp:cNvPr id="0" name=""/>
        <dsp:cNvSpPr/>
      </dsp:nvSpPr>
      <dsp:spPr>
        <a:xfrm>
          <a:off x="2103120" y="142746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A5AD44-C589-470B-BE16-663B264317F8}">
      <dsp:nvSpPr>
        <dsp:cNvPr id="0" name=""/>
        <dsp:cNvSpPr/>
      </dsp:nvSpPr>
      <dsp:spPr>
        <a:xfrm>
          <a:off x="2260854" y="1449752"/>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Dr. Naidoo leads capacity development and postgraduate training of Public Health Medicine Specialists, master’s and doctoral students in public health . </a:t>
          </a:r>
          <a:r>
            <a:rPr lang="en-US" sz="1300" b="0" i="0" kern="1200" baseline="0" dirty="0"/>
            <a:t>She serves as co-Training Director for the program, leading training activities at UKZN.</a:t>
          </a:r>
          <a:endParaRPr lang="en-US" sz="1300" kern="1200" dirty="0"/>
        </a:p>
      </dsp:txBody>
      <dsp:txXfrm>
        <a:off x="2260854" y="1449752"/>
        <a:ext cx="8254746" cy="445724"/>
      </dsp:txXfrm>
    </dsp:sp>
    <dsp:sp modelId="{C1137C76-C98E-4E3D-9B2F-5C48DF48B554}">
      <dsp:nvSpPr>
        <dsp:cNvPr id="0" name=""/>
        <dsp:cNvSpPr/>
      </dsp:nvSpPr>
      <dsp:spPr>
        <a:xfrm>
          <a:off x="2103120" y="1895477"/>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CA81D-CF80-43A2-A6EE-AD0FD227FEBC}">
      <dsp:nvSpPr>
        <dsp:cNvPr id="0" name=""/>
        <dsp:cNvSpPr/>
      </dsp:nvSpPr>
      <dsp:spPr>
        <a:xfrm>
          <a:off x="0" y="1918325"/>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A7F5E-E052-43EC-BE9C-4AF0BAC88E1E}">
      <dsp:nvSpPr>
        <dsp:cNvPr id="0" name=""/>
        <dsp:cNvSpPr/>
      </dsp:nvSpPr>
      <dsp:spPr>
        <a:xfrm>
          <a:off x="0" y="1918325"/>
          <a:ext cx="2103120" cy="958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Dr </a:t>
          </a:r>
          <a:r>
            <a:rPr lang="en-US" sz="1300" b="0" i="0" kern="1200" baseline="0"/>
            <a:t>Onisimo Mutanga</a:t>
          </a:r>
          <a:endParaRPr lang="en-US" sz="1300" kern="1200"/>
        </a:p>
      </dsp:txBody>
      <dsp:txXfrm>
        <a:off x="0" y="1918325"/>
        <a:ext cx="2103120" cy="958869"/>
      </dsp:txXfrm>
    </dsp:sp>
    <dsp:sp modelId="{B9427ED5-1FBE-42A6-8AB8-B98CA4EA5D4E}">
      <dsp:nvSpPr>
        <dsp:cNvPr id="0" name=""/>
        <dsp:cNvSpPr/>
      </dsp:nvSpPr>
      <dsp:spPr>
        <a:xfrm>
          <a:off x="2260854" y="1940611"/>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Professor and Academic Leader at UKZN’s School of Agriculture, Earth and Environmental Science. </a:t>
          </a:r>
        </a:p>
      </dsp:txBody>
      <dsp:txXfrm>
        <a:off x="2260854" y="1940611"/>
        <a:ext cx="8254746" cy="445724"/>
      </dsp:txXfrm>
    </dsp:sp>
    <dsp:sp modelId="{B3AF0EF5-3D57-419D-887C-00C1582B5B54}">
      <dsp:nvSpPr>
        <dsp:cNvPr id="0" name=""/>
        <dsp:cNvSpPr/>
      </dsp:nvSpPr>
      <dsp:spPr>
        <a:xfrm>
          <a:off x="2103120" y="238633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37064E-4A43-43DC-9AEE-C409174C052D}">
      <dsp:nvSpPr>
        <dsp:cNvPr id="0" name=""/>
        <dsp:cNvSpPr/>
      </dsp:nvSpPr>
      <dsp:spPr>
        <a:xfrm>
          <a:off x="2260854" y="2408622"/>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Dr Mutanga’s expertise lies in Ecological Remote Sensing, with particular emphasis on vegetation pattern analysis and monitoring as well as agricultural land use mapping.</a:t>
          </a:r>
        </a:p>
      </dsp:txBody>
      <dsp:txXfrm>
        <a:off x="2260854" y="2408622"/>
        <a:ext cx="8254746" cy="445724"/>
      </dsp:txXfrm>
    </dsp:sp>
    <dsp:sp modelId="{EFF452B7-F45C-423B-B63A-396349CE46D0}">
      <dsp:nvSpPr>
        <dsp:cNvPr id="0" name=""/>
        <dsp:cNvSpPr/>
      </dsp:nvSpPr>
      <dsp:spPr>
        <a:xfrm>
          <a:off x="2103120" y="285434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59B98-80FB-4CDE-9413-0C088D7F935F}">
      <dsp:nvSpPr>
        <dsp:cNvPr id="0" name=""/>
        <dsp:cNvSpPr/>
      </dsp:nvSpPr>
      <dsp:spPr>
        <a:xfrm>
          <a:off x="0" y="287719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E71CC-0C0B-4CB0-8852-0AC34EDE1E34}">
      <dsp:nvSpPr>
        <dsp:cNvPr id="0" name=""/>
        <dsp:cNvSpPr/>
      </dsp:nvSpPr>
      <dsp:spPr>
        <a:xfrm>
          <a:off x="0" y="2877194"/>
          <a:ext cx="2103120" cy="958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Dr Marcello Pagano</a:t>
          </a:r>
        </a:p>
      </dsp:txBody>
      <dsp:txXfrm>
        <a:off x="0" y="2877194"/>
        <a:ext cx="2103120" cy="958869"/>
      </dsp:txXfrm>
    </dsp:sp>
    <dsp:sp modelId="{D72A37E2-99F8-4805-8A60-5B0456A9F754}">
      <dsp:nvSpPr>
        <dsp:cNvPr id="0" name=""/>
        <dsp:cNvSpPr/>
      </dsp:nvSpPr>
      <dsp:spPr>
        <a:xfrm>
          <a:off x="2260854" y="2899481"/>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Professor of Statistical Computing at HSPH.</a:t>
          </a:r>
        </a:p>
      </dsp:txBody>
      <dsp:txXfrm>
        <a:off x="2260854" y="2899481"/>
        <a:ext cx="8254746" cy="445724"/>
      </dsp:txXfrm>
    </dsp:sp>
    <dsp:sp modelId="{3D1710A4-F046-419F-A0AC-7D089611C741}">
      <dsp:nvSpPr>
        <dsp:cNvPr id="0" name=""/>
        <dsp:cNvSpPr/>
      </dsp:nvSpPr>
      <dsp:spPr>
        <a:xfrm>
          <a:off x="2103120" y="334520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A1DE6C-BEE2-429E-A5BA-F41FD098371C}">
      <dsp:nvSpPr>
        <dsp:cNvPr id="0" name=""/>
        <dsp:cNvSpPr/>
      </dsp:nvSpPr>
      <dsp:spPr>
        <a:xfrm>
          <a:off x="2260854" y="3367492"/>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Dr Pagano’s research in biostatistics focuses on computer intensive inference and surveillance methods that involve screening methodologies, with their associated laboratory tests, and in obtaining more accurate testing results.</a:t>
          </a:r>
        </a:p>
      </dsp:txBody>
      <dsp:txXfrm>
        <a:off x="2260854" y="3367492"/>
        <a:ext cx="8254746" cy="445724"/>
      </dsp:txXfrm>
    </dsp:sp>
    <dsp:sp modelId="{F89045D5-22AE-4D5B-9E90-D458071B719E}">
      <dsp:nvSpPr>
        <dsp:cNvPr id="0" name=""/>
        <dsp:cNvSpPr/>
      </dsp:nvSpPr>
      <dsp:spPr>
        <a:xfrm>
          <a:off x="2103120" y="381321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2DFD56-1F85-4102-A214-9F7A728EE887}">
      <dsp:nvSpPr>
        <dsp:cNvPr id="0" name=""/>
        <dsp:cNvSpPr/>
      </dsp:nvSpPr>
      <dsp:spPr>
        <a:xfrm>
          <a:off x="0" y="383606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58BFE8-1710-46C7-9DC5-079945B4078C}">
      <dsp:nvSpPr>
        <dsp:cNvPr id="0" name=""/>
        <dsp:cNvSpPr/>
      </dsp:nvSpPr>
      <dsp:spPr>
        <a:xfrm>
          <a:off x="0" y="3836064"/>
          <a:ext cx="2103120" cy="958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Dr </a:t>
          </a:r>
          <a:r>
            <a:rPr lang="en-US" sz="1300" b="0" i="0" kern="1200" baseline="0"/>
            <a:t>Ina Danquah</a:t>
          </a:r>
          <a:endParaRPr lang="en-US" sz="1300" kern="1200"/>
        </a:p>
      </dsp:txBody>
      <dsp:txXfrm>
        <a:off x="0" y="3836064"/>
        <a:ext cx="2103120" cy="958869"/>
      </dsp:txXfrm>
    </dsp:sp>
    <dsp:sp modelId="{902C4684-17D3-4B62-8169-C7E913718ED1}">
      <dsp:nvSpPr>
        <dsp:cNvPr id="0" name=""/>
        <dsp:cNvSpPr/>
      </dsp:nvSpPr>
      <dsp:spPr>
        <a:xfrm>
          <a:off x="2260854" y="3858350"/>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Robert Bosch Foundation Junior Professor of Sustainability Science and Research Group Leader for “Climate Change, Nutrition and Health” at Heidelberg Institute of Global Health (HIGH), Heidelberg University.</a:t>
          </a:r>
          <a:endParaRPr lang="en-US" sz="1300" kern="1200" dirty="0"/>
        </a:p>
      </dsp:txBody>
      <dsp:txXfrm>
        <a:off x="2260854" y="3858350"/>
        <a:ext cx="8254746" cy="445724"/>
      </dsp:txXfrm>
    </dsp:sp>
    <dsp:sp modelId="{1E128166-BA84-44CB-AF6F-537DA8A1EDA8}">
      <dsp:nvSpPr>
        <dsp:cNvPr id="0" name=""/>
        <dsp:cNvSpPr/>
      </dsp:nvSpPr>
      <dsp:spPr>
        <a:xfrm>
          <a:off x="2103120" y="4304075"/>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C4C7C2-8FC1-41C9-8AEC-56F03B1BF812}">
      <dsp:nvSpPr>
        <dsp:cNvPr id="0" name=""/>
        <dsp:cNvSpPr/>
      </dsp:nvSpPr>
      <dsp:spPr>
        <a:xfrm>
          <a:off x="2260854" y="4326361"/>
          <a:ext cx="8254746" cy="445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a:t>Dr. Danquah’s research focuses on characterizing the responsiveness of dietary habits to climate change and associations between sustainable diets and chronic diseases among African populations. </a:t>
          </a:r>
          <a:endParaRPr lang="en-US" sz="1300" kern="1200" dirty="0"/>
        </a:p>
      </dsp:txBody>
      <dsp:txXfrm>
        <a:off x="2260854" y="4326361"/>
        <a:ext cx="8254746" cy="445724"/>
      </dsp:txXfrm>
    </dsp:sp>
    <dsp:sp modelId="{E202239C-8008-4447-A378-32BD456E88CF}">
      <dsp:nvSpPr>
        <dsp:cNvPr id="0" name=""/>
        <dsp:cNvSpPr/>
      </dsp:nvSpPr>
      <dsp:spPr>
        <a:xfrm>
          <a:off x="2103120" y="477208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4F736B-1AB0-4C55-984F-F0FE83EAA813}">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EE87D1-E5C4-4B04-B613-FFF3AE386389}">
      <dsp:nvSpPr>
        <dsp:cNvPr id="0" name=""/>
        <dsp:cNvSpPr/>
      </dsp:nvSpPr>
      <dsp:spPr>
        <a:xfrm>
          <a:off x="0" y="0"/>
          <a:ext cx="2103120" cy="119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Dr Angela Chukwu</a:t>
          </a:r>
          <a:endParaRPr lang="en-US" sz="1300" kern="1200" dirty="0"/>
        </a:p>
      </dsp:txBody>
      <dsp:txXfrm>
        <a:off x="0" y="0"/>
        <a:ext cx="2103120" cy="1198880"/>
      </dsp:txXfrm>
    </dsp:sp>
    <dsp:sp modelId="{98CF21CE-BBD3-4926-BD06-759221AEE263}">
      <dsp:nvSpPr>
        <dsp:cNvPr id="0" name=""/>
        <dsp:cNvSpPr/>
      </dsp:nvSpPr>
      <dsp:spPr>
        <a:xfrm>
          <a:off x="2260854" y="27864"/>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Professor at University of Ibadan with 15 years of teaching and research in statistics with applications in the life sciences and public health. </a:t>
          </a:r>
          <a:endParaRPr lang="en-US" sz="1300" kern="1200" dirty="0"/>
        </a:p>
      </dsp:txBody>
      <dsp:txXfrm>
        <a:off x="2260854" y="27864"/>
        <a:ext cx="8254746" cy="557291"/>
      </dsp:txXfrm>
    </dsp:sp>
    <dsp:sp modelId="{F1C96BB1-F3EB-49FF-A009-FDA4CD1609C7}">
      <dsp:nvSpPr>
        <dsp:cNvPr id="0" name=""/>
        <dsp:cNvSpPr/>
      </dsp:nvSpPr>
      <dsp:spPr>
        <a:xfrm>
          <a:off x="2103120" y="58515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9C9B7B-4B00-447F-9CE3-D066BD078762}">
      <dsp:nvSpPr>
        <dsp:cNvPr id="0" name=""/>
        <dsp:cNvSpPr/>
      </dsp:nvSpPr>
      <dsp:spPr>
        <a:xfrm>
          <a:off x="2260854" y="613021"/>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kern="1200" baseline="0" dirty="0">
              <a:latin typeface="Georgia" panose="02040502050405020303" pitchFamily="18" charset="0"/>
            </a:rPr>
            <a:t>Dr. Chukwu is proficient in classical statistical methodologies including the analysis of experimental data</a:t>
          </a:r>
          <a:endParaRPr lang="en-US" sz="1300" kern="1200" dirty="0">
            <a:latin typeface="Georgia" panose="02040502050405020303" pitchFamily="18" charset="0"/>
          </a:endParaRPr>
        </a:p>
      </dsp:txBody>
      <dsp:txXfrm>
        <a:off x="2260854" y="613021"/>
        <a:ext cx="8254746" cy="557291"/>
      </dsp:txXfrm>
    </dsp:sp>
    <dsp:sp modelId="{619C35D3-B5E3-4ADD-9422-3E3D5825C0CC}">
      <dsp:nvSpPr>
        <dsp:cNvPr id="0" name=""/>
        <dsp:cNvSpPr/>
      </dsp:nvSpPr>
      <dsp:spPr>
        <a:xfrm>
          <a:off x="2103120" y="117031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648917-9710-44B4-B727-120795B834F6}">
      <dsp:nvSpPr>
        <dsp:cNvPr id="0" name=""/>
        <dsp:cNvSpPr/>
      </dsp:nvSpPr>
      <dsp:spPr>
        <a:xfrm>
          <a:off x="0" y="119887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692CB6-1255-4AF2-B78C-A7244AFBCB3A}">
      <dsp:nvSpPr>
        <dsp:cNvPr id="0" name=""/>
        <dsp:cNvSpPr/>
      </dsp:nvSpPr>
      <dsp:spPr>
        <a:xfrm>
          <a:off x="0" y="1198880"/>
          <a:ext cx="2103120" cy="119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latin typeface="Georgia" panose="02040502050405020303" pitchFamily="18" charset="0"/>
            </a:rPr>
            <a:t>D</a:t>
          </a:r>
          <a:r>
            <a:rPr lang="en-US" sz="1300" b="0" i="0" u="none" strike="noStrike" kern="1200" baseline="0" dirty="0">
              <a:latin typeface="Georgia" panose="02040502050405020303" pitchFamily="18" charset="0"/>
            </a:rPr>
            <a:t>r Chris B. </a:t>
          </a:r>
          <a:r>
            <a:rPr lang="en-US" sz="1300" b="0" i="0" u="none" strike="noStrike" kern="1200" baseline="0" dirty="0" err="1">
              <a:latin typeface="Georgia" panose="02040502050405020303" pitchFamily="18" charset="0"/>
            </a:rPr>
            <a:t>Guure</a:t>
          </a:r>
          <a:endParaRPr lang="en-US" sz="1300" kern="1200" dirty="0"/>
        </a:p>
      </dsp:txBody>
      <dsp:txXfrm>
        <a:off x="0" y="1198880"/>
        <a:ext cx="2103120" cy="1198880"/>
      </dsp:txXfrm>
    </dsp:sp>
    <dsp:sp modelId="{AB5D11CE-F10C-4C0E-85E1-D6E75038D572}">
      <dsp:nvSpPr>
        <dsp:cNvPr id="0" name=""/>
        <dsp:cNvSpPr/>
      </dsp:nvSpPr>
      <dsp:spPr>
        <a:xfrm>
          <a:off x="2260854" y="1226744"/>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Senior Lecturer at the University of Ghana in the Department of Biostatistics. </a:t>
          </a:r>
          <a:endParaRPr lang="en-US" sz="1300" kern="1200" dirty="0"/>
        </a:p>
      </dsp:txBody>
      <dsp:txXfrm>
        <a:off x="2260854" y="1226744"/>
        <a:ext cx="8254746" cy="557291"/>
      </dsp:txXfrm>
    </dsp:sp>
    <dsp:sp modelId="{46BACD40-2DD2-4E24-867F-B5729E992470}">
      <dsp:nvSpPr>
        <dsp:cNvPr id="0" name=""/>
        <dsp:cNvSpPr/>
      </dsp:nvSpPr>
      <dsp:spPr>
        <a:xfrm>
          <a:off x="2103120" y="178403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A5AD44-C589-470B-BE16-663B264317F8}">
      <dsp:nvSpPr>
        <dsp:cNvPr id="0" name=""/>
        <dsp:cNvSpPr/>
      </dsp:nvSpPr>
      <dsp:spPr>
        <a:xfrm>
          <a:off x="2260854" y="1811901"/>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Dr </a:t>
          </a:r>
          <a:r>
            <a:rPr lang="en-US" sz="1300" b="0" i="0" u="none" strike="noStrike" kern="1200" baseline="0" dirty="0" err="1">
              <a:latin typeface="Georgia" panose="02040502050405020303" pitchFamily="18" charset="0"/>
            </a:rPr>
            <a:t>Guure’s</a:t>
          </a:r>
          <a:r>
            <a:rPr lang="en-US" sz="1300" b="0" i="0" u="none" strike="noStrike" kern="1200" baseline="0" dirty="0">
              <a:latin typeface="Georgia" panose="02040502050405020303" pitchFamily="18" charset="0"/>
            </a:rPr>
            <a:t> research interests include survival analysis, clinical trials methodology, evidence-based medicine and meta-analysis, hierarchical or multilevel modeling, joint modeling of longitudinal and survival data</a:t>
          </a:r>
          <a:r>
            <a:rPr lang="en-US" sz="1300" b="0" i="0" kern="1200" baseline="0" dirty="0"/>
            <a:t>.</a:t>
          </a:r>
          <a:endParaRPr lang="en-US" sz="1300" kern="1200" dirty="0"/>
        </a:p>
      </dsp:txBody>
      <dsp:txXfrm>
        <a:off x="2260854" y="1811901"/>
        <a:ext cx="8254746" cy="557291"/>
      </dsp:txXfrm>
    </dsp:sp>
    <dsp:sp modelId="{C1137C76-C98E-4E3D-9B2F-5C48DF48B554}">
      <dsp:nvSpPr>
        <dsp:cNvPr id="0" name=""/>
        <dsp:cNvSpPr/>
      </dsp:nvSpPr>
      <dsp:spPr>
        <a:xfrm>
          <a:off x="2103120" y="236919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CA81D-CF80-43A2-A6EE-AD0FD227FEBC}">
      <dsp:nvSpPr>
        <dsp:cNvPr id="0" name=""/>
        <dsp:cNvSpPr/>
      </dsp:nvSpPr>
      <dsp:spPr>
        <a:xfrm>
          <a:off x="0" y="239775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EA7F5E-E052-43EC-BE9C-4AF0BAC88E1E}">
      <dsp:nvSpPr>
        <dsp:cNvPr id="0" name=""/>
        <dsp:cNvSpPr/>
      </dsp:nvSpPr>
      <dsp:spPr>
        <a:xfrm>
          <a:off x="0" y="2397760"/>
          <a:ext cx="2103120" cy="119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Dr David </a:t>
          </a:r>
          <a:r>
            <a:rPr lang="en-US" sz="1300" b="0" i="0" u="none" strike="noStrike" kern="1200" baseline="0" dirty="0" err="1">
              <a:latin typeface="Georgia" panose="02040502050405020303" pitchFamily="18" charset="0"/>
            </a:rPr>
            <a:t>Guwatudde</a:t>
          </a:r>
          <a:endParaRPr lang="en-US" sz="1300" kern="1200" dirty="0"/>
        </a:p>
      </dsp:txBody>
      <dsp:txXfrm>
        <a:off x="0" y="2397760"/>
        <a:ext cx="2103120" cy="1198880"/>
      </dsp:txXfrm>
    </dsp:sp>
    <dsp:sp modelId="{B9427ED5-1FBE-42A6-8AB8-B98CA4EA5D4E}">
      <dsp:nvSpPr>
        <dsp:cNvPr id="0" name=""/>
        <dsp:cNvSpPr/>
      </dsp:nvSpPr>
      <dsp:spPr>
        <a:xfrm>
          <a:off x="2260854" y="2425624"/>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Professor of Epidemiology and Biostatistics at the School of Public Health, </a:t>
          </a:r>
          <a:r>
            <a:rPr lang="en-US" sz="1300" b="0" i="0" u="none" strike="noStrike" kern="1200" baseline="0" dirty="0" err="1">
              <a:latin typeface="Georgia" panose="02040502050405020303" pitchFamily="18" charset="0"/>
            </a:rPr>
            <a:t>Makarere</a:t>
          </a:r>
          <a:r>
            <a:rPr lang="en-US" sz="1300" b="0" i="0" u="none" strike="noStrike" kern="1200" baseline="0" dirty="0">
              <a:latin typeface="Georgia" panose="02040502050405020303" pitchFamily="18" charset="0"/>
            </a:rPr>
            <a:t> University College of Health Sciences. </a:t>
          </a:r>
          <a:endParaRPr lang="en-US" sz="1300" kern="1200" dirty="0"/>
        </a:p>
      </dsp:txBody>
      <dsp:txXfrm>
        <a:off x="2260854" y="2425624"/>
        <a:ext cx="8254746" cy="557291"/>
      </dsp:txXfrm>
    </dsp:sp>
    <dsp:sp modelId="{B3AF0EF5-3D57-419D-887C-00C1582B5B54}">
      <dsp:nvSpPr>
        <dsp:cNvPr id="0" name=""/>
        <dsp:cNvSpPr/>
      </dsp:nvSpPr>
      <dsp:spPr>
        <a:xfrm>
          <a:off x="2103120" y="298291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37064E-4A43-43DC-9AEE-C409174C052D}">
      <dsp:nvSpPr>
        <dsp:cNvPr id="0" name=""/>
        <dsp:cNvSpPr/>
      </dsp:nvSpPr>
      <dsp:spPr>
        <a:xfrm>
          <a:off x="2260854" y="3010781"/>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Dr. </a:t>
          </a:r>
          <a:r>
            <a:rPr lang="en-US" sz="1300" b="0" i="0" u="none" strike="noStrike" kern="1200" baseline="0" dirty="0" err="1">
              <a:latin typeface="Georgia" panose="02040502050405020303" pitchFamily="18" charset="0"/>
            </a:rPr>
            <a:t>Guwatudde</a:t>
          </a:r>
          <a:r>
            <a:rPr lang="en-US" sz="1300" b="0" i="0" u="none" strike="noStrike" kern="1200" baseline="0" dirty="0">
              <a:latin typeface="Georgia" panose="02040502050405020303" pitchFamily="18" charset="0"/>
            </a:rPr>
            <a:t> has extensive experience in leading training efforts at Makerere,  and leads research related to communicable and non-communicable diseases</a:t>
          </a:r>
          <a:endParaRPr lang="en-US" sz="1300" kern="1200" dirty="0"/>
        </a:p>
      </dsp:txBody>
      <dsp:txXfrm>
        <a:off x="2260854" y="3010781"/>
        <a:ext cx="8254746" cy="557291"/>
      </dsp:txXfrm>
    </dsp:sp>
    <dsp:sp modelId="{EFF452B7-F45C-423B-B63A-396349CE46D0}">
      <dsp:nvSpPr>
        <dsp:cNvPr id="0" name=""/>
        <dsp:cNvSpPr/>
      </dsp:nvSpPr>
      <dsp:spPr>
        <a:xfrm>
          <a:off x="2103120" y="356807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59B98-80FB-4CDE-9413-0C088D7F935F}">
      <dsp:nvSpPr>
        <dsp:cNvPr id="0" name=""/>
        <dsp:cNvSpPr/>
      </dsp:nvSpPr>
      <dsp:spPr>
        <a:xfrm>
          <a:off x="0" y="359663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E71CC-0C0B-4CB0-8852-0AC34EDE1E34}">
      <dsp:nvSpPr>
        <dsp:cNvPr id="0" name=""/>
        <dsp:cNvSpPr/>
      </dsp:nvSpPr>
      <dsp:spPr>
        <a:xfrm>
          <a:off x="0" y="3596640"/>
          <a:ext cx="2103120" cy="119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Dr Candida </a:t>
          </a:r>
          <a:r>
            <a:rPr lang="en-US" sz="1300" b="0" i="0" u="none" strike="noStrike" kern="1200" baseline="0" dirty="0" err="1">
              <a:latin typeface="Georgia" panose="02040502050405020303" pitchFamily="18" charset="0"/>
            </a:rPr>
            <a:t>Moshiro</a:t>
          </a:r>
          <a:endParaRPr lang="en-US" sz="1300" kern="1200" dirty="0"/>
        </a:p>
      </dsp:txBody>
      <dsp:txXfrm>
        <a:off x="0" y="3596640"/>
        <a:ext cx="2103120" cy="1198880"/>
      </dsp:txXfrm>
    </dsp:sp>
    <dsp:sp modelId="{D72A37E2-99F8-4805-8A60-5B0456A9F754}">
      <dsp:nvSpPr>
        <dsp:cNvPr id="0" name=""/>
        <dsp:cNvSpPr/>
      </dsp:nvSpPr>
      <dsp:spPr>
        <a:xfrm>
          <a:off x="2260854" y="3624504"/>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Senior Lecturer and Statistician in Department of Epidemiology and  Biostatistics School of Public Health &amp; Social Sciences, MUHAS. </a:t>
          </a:r>
          <a:endParaRPr lang="en-US" sz="1300" kern="1200" dirty="0"/>
        </a:p>
      </dsp:txBody>
      <dsp:txXfrm>
        <a:off x="2260854" y="3624504"/>
        <a:ext cx="8254746" cy="557291"/>
      </dsp:txXfrm>
    </dsp:sp>
    <dsp:sp modelId="{3D1710A4-F046-419F-A0AC-7D089611C741}">
      <dsp:nvSpPr>
        <dsp:cNvPr id="0" name=""/>
        <dsp:cNvSpPr/>
      </dsp:nvSpPr>
      <dsp:spPr>
        <a:xfrm>
          <a:off x="2103120" y="4181796"/>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A1DE6C-BEE2-429E-A5BA-F41FD098371C}">
      <dsp:nvSpPr>
        <dsp:cNvPr id="0" name=""/>
        <dsp:cNvSpPr/>
      </dsp:nvSpPr>
      <dsp:spPr>
        <a:xfrm>
          <a:off x="2260854" y="4209661"/>
          <a:ext cx="8254746" cy="5572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0" i="0" u="none" strike="noStrike" kern="1200" baseline="0" dirty="0">
              <a:latin typeface="Georgia" panose="02040502050405020303" pitchFamily="18" charset="0"/>
            </a:rPr>
            <a:t>Dr </a:t>
          </a:r>
          <a:r>
            <a:rPr lang="en-US" sz="1300" b="0" i="0" u="none" strike="noStrike" kern="1200" baseline="0" dirty="0" err="1">
              <a:latin typeface="Georgia" panose="02040502050405020303" pitchFamily="18" charset="0"/>
            </a:rPr>
            <a:t>Moshiro</a:t>
          </a:r>
          <a:r>
            <a:rPr lang="en-US" sz="1300" b="0" i="0" u="none" strike="noStrike" kern="1200" baseline="0" dirty="0">
              <a:latin typeface="Georgia" panose="02040502050405020303" pitchFamily="18" charset="0"/>
            </a:rPr>
            <a:t> led the establishment of the new master’s in implementation science program at MUHAS in partnership with Harvard as part of Fogarty-funded D43 training grant</a:t>
          </a:r>
          <a:endParaRPr lang="en-US" sz="1300" kern="1200" dirty="0"/>
        </a:p>
      </dsp:txBody>
      <dsp:txXfrm>
        <a:off x="2260854" y="4209661"/>
        <a:ext cx="8254746" cy="557291"/>
      </dsp:txXfrm>
    </dsp:sp>
    <dsp:sp modelId="{F89045D5-22AE-4D5B-9E90-D458071B719E}">
      <dsp:nvSpPr>
        <dsp:cNvPr id="0" name=""/>
        <dsp:cNvSpPr/>
      </dsp:nvSpPr>
      <dsp:spPr>
        <a:xfrm>
          <a:off x="2103120" y="4766952"/>
          <a:ext cx="841248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2"/>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7072"/>
          </a:xfrm>
          <a:prstGeom prst="rect">
            <a:avLst/>
          </a:prstGeom>
        </p:spPr>
        <p:txBody>
          <a:bodyPr vert="horz" lIns="92930" tIns="46465" rIns="92930" bIns="46465" rtlCol="0"/>
          <a:lstStyle>
            <a:lvl1pPr algn="r">
              <a:defRPr sz="1200"/>
            </a:lvl1pPr>
          </a:lstStyle>
          <a:p>
            <a:fld id="{D33549CF-9657-442A-9B37-A27D94BBEBB4}" type="datetimeFigureOut">
              <a:rPr lang="en-US" smtClean="0"/>
              <a:t>6/22/2022</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80004"/>
            <a:ext cx="5563870" cy="3665458"/>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1"/>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1"/>
          </a:xfrm>
          <a:prstGeom prst="rect">
            <a:avLst/>
          </a:prstGeom>
        </p:spPr>
        <p:txBody>
          <a:bodyPr vert="horz" lIns="92930" tIns="46465" rIns="92930" bIns="46465" rtlCol="0" anchor="b"/>
          <a:lstStyle>
            <a:lvl1pPr algn="r">
              <a:defRPr sz="1200"/>
            </a:lvl1pPr>
          </a:lstStyle>
          <a:p>
            <a:fld id="{CEC15728-54B0-43E6-A654-8AA3F9D9605A}" type="slidenum">
              <a:rPr lang="en-US" smtClean="0"/>
              <a:t>‹#›</a:t>
            </a:fld>
            <a:endParaRPr lang="en-US"/>
          </a:p>
        </p:txBody>
      </p:sp>
    </p:spTree>
    <p:extLst>
      <p:ext uri="{BB962C8B-B14F-4D97-AF65-F5344CB8AC3E}">
        <p14:creationId xmlns:p14="http://schemas.microsoft.com/office/powerpoint/2010/main" val="154448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Collectively, these will build an Early Warning System. A hub of structured and unstructured data, backed by scientific experimentations, benchmarked against developed indices that provide trajectory and feedback data. </a:t>
            </a: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0E2B09-47DF-4D8A-BDF9-030473B77B09}" type="slidenum">
              <a:rPr kumimoji="0" lang="en-ZA"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ZA"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71447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78C1-2637-45C6-839F-3DC3B5C2BD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3C0E78-0B91-4E3C-8EEC-17BA051B1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B90016-569B-413B-BF18-C67E09B5BEB4}"/>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5" name="Footer Placeholder 4">
            <a:extLst>
              <a:ext uri="{FF2B5EF4-FFF2-40B4-BE49-F238E27FC236}">
                <a16:creationId xmlns:a16="http://schemas.microsoft.com/office/drawing/2014/main" id="{5A187D50-2C89-473F-A402-38D946ABF1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CD590-3F3A-480F-9903-1032977B2233}"/>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2047269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91FF-EDC9-4D2A-9564-2B27812D75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7BEFA-D634-4CD2-BD78-FC6E54E5FA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7A886-2A34-41A7-AE65-503DB519E2F8}"/>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5" name="Footer Placeholder 4">
            <a:extLst>
              <a:ext uri="{FF2B5EF4-FFF2-40B4-BE49-F238E27FC236}">
                <a16:creationId xmlns:a16="http://schemas.microsoft.com/office/drawing/2014/main" id="{ED3503B6-232B-46C1-93FA-042F15348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5FEFE-C8CD-4695-8C2B-193CAE6CFD08}"/>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3727870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6C9C62-8023-4EF0-B434-347F3449A5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6DBB4D-38AC-4489-B5AC-826A57C962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F43F61-7CB9-4E6A-88E0-D86BE1594274}"/>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5" name="Footer Placeholder 4">
            <a:extLst>
              <a:ext uri="{FF2B5EF4-FFF2-40B4-BE49-F238E27FC236}">
                <a16:creationId xmlns:a16="http://schemas.microsoft.com/office/drawing/2014/main" id="{8E329365-E57E-4FA4-A351-A723A9183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75E8F-924F-4EB3-9655-517906798AA1}"/>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3519111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F7254-5F0B-42C8-B93C-0BE146A049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9B55B2-EBED-4BB2-AABF-47BD8C9C55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99922-379F-4B64-BB99-F2C14E91FC14}"/>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5" name="Footer Placeholder 4">
            <a:extLst>
              <a:ext uri="{FF2B5EF4-FFF2-40B4-BE49-F238E27FC236}">
                <a16:creationId xmlns:a16="http://schemas.microsoft.com/office/drawing/2014/main" id="{EA62E4C4-A1F3-456E-A789-7C2A2E0B1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A3DAB-19A5-4928-8272-CCEBC6A3C918}"/>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3007264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39AB-A357-4355-A4BB-8CAB9D2500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F7B1D6-776D-44FC-A471-8EAAB913DC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910500-06A0-49FB-965C-6D11D5DFD3DC}"/>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5" name="Footer Placeholder 4">
            <a:extLst>
              <a:ext uri="{FF2B5EF4-FFF2-40B4-BE49-F238E27FC236}">
                <a16:creationId xmlns:a16="http://schemas.microsoft.com/office/drawing/2014/main" id="{EB0F0D1E-4E4F-49C3-8E0B-C0ABE858D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7922B-033C-4EFB-A860-D46802EF9241}"/>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2822434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661A5-B330-42B0-8C03-2473D7F4C9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C0B11-C508-458D-A1A8-35A36AEA7B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5D1E0C-A48A-4B25-B518-9D717C02B6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1E38FA-98DC-4D18-AD7D-03138054DA64}"/>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6" name="Footer Placeholder 5">
            <a:extLst>
              <a:ext uri="{FF2B5EF4-FFF2-40B4-BE49-F238E27FC236}">
                <a16:creationId xmlns:a16="http://schemas.microsoft.com/office/drawing/2014/main" id="{43751FAF-D621-4C9A-8826-541CE21623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531AE-3CBE-42DF-99C6-B39D5C739A0C}"/>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326710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B2686-BD09-4080-A1EE-86BCADCB8A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419A90-398A-42BB-B418-A4F730589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10F949-C0F0-4D69-80E8-F866B128B2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05476B-D3A8-48C3-8941-93543E12E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EE715D-33D6-4674-B3B1-1FD0D604AB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D79CD6-1CD3-4490-A034-403B87A4915D}"/>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8" name="Footer Placeholder 7">
            <a:extLst>
              <a:ext uri="{FF2B5EF4-FFF2-40B4-BE49-F238E27FC236}">
                <a16:creationId xmlns:a16="http://schemas.microsoft.com/office/drawing/2014/main" id="{58325109-6A2C-4FDB-ABA1-DF50A8D98A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109529-CD3B-4326-8F09-C66E206C757F}"/>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3826636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9869-BFFE-4C9C-ABBE-49E6627B062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5536E0-EE8D-4055-A97D-7719AD6128F9}"/>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4" name="Footer Placeholder 3">
            <a:extLst>
              <a:ext uri="{FF2B5EF4-FFF2-40B4-BE49-F238E27FC236}">
                <a16:creationId xmlns:a16="http://schemas.microsoft.com/office/drawing/2014/main" id="{165E3299-4A08-43AD-8BE1-2589B4E081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B31C13-7FDE-43A8-BF33-F2F5FE4FE44B}"/>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308758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2F919E-27AF-406F-AFBA-0B8E20E80AE0}"/>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3" name="Footer Placeholder 2">
            <a:extLst>
              <a:ext uri="{FF2B5EF4-FFF2-40B4-BE49-F238E27FC236}">
                <a16:creationId xmlns:a16="http://schemas.microsoft.com/office/drawing/2014/main" id="{97B18A66-1E97-49C6-8C03-B29A5F458F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8EBB9C9-ED69-4B81-B520-0455E1A3C577}"/>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50481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CBE7B-B664-4291-A0ED-7072C332AD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8CE424-ACBD-4D82-B2E2-3A9D253E80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0919B4-27AD-4EA6-AAA2-98C8B62DF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00CC9-5A40-4CDF-B162-18241AFF8F76}"/>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6" name="Footer Placeholder 5">
            <a:extLst>
              <a:ext uri="{FF2B5EF4-FFF2-40B4-BE49-F238E27FC236}">
                <a16:creationId xmlns:a16="http://schemas.microsoft.com/office/drawing/2014/main" id="{9B4A53D4-E126-4C1D-9FEF-3ED1CFF2D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41FE1-19C9-4E64-9D9D-73830EB69F20}"/>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825827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CC24-3C80-4A41-A6AA-7108219AE7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1EFAD5-DB46-406F-90C4-7B3DFA16E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5FD41D-0014-4609-9F62-433B25ACE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29A08-4C50-4346-9C06-F27DC3D43C56}"/>
              </a:ext>
            </a:extLst>
          </p:cNvPr>
          <p:cNvSpPr>
            <a:spLocks noGrp="1"/>
          </p:cNvSpPr>
          <p:nvPr>
            <p:ph type="dt" sz="half" idx="10"/>
          </p:nvPr>
        </p:nvSpPr>
        <p:spPr/>
        <p:txBody>
          <a:bodyPr/>
          <a:lstStyle/>
          <a:p>
            <a:fld id="{A7650ECF-AB4D-4CF5-BAFC-CD44E4EA452C}" type="datetimeFigureOut">
              <a:rPr lang="en-US" smtClean="0"/>
              <a:t>6/22/2022</a:t>
            </a:fld>
            <a:endParaRPr lang="en-US"/>
          </a:p>
        </p:txBody>
      </p:sp>
      <p:sp>
        <p:nvSpPr>
          <p:cNvPr id="6" name="Footer Placeholder 5">
            <a:extLst>
              <a:ext uri="{FF2B5EF4-FFF2-40B4-BE49-F238E27FC236}">
                <a16:creationId xmlns:a16="http://schemas.microsoft.com/office/drawing/2014/main" id="{4281DE1D-1C72-4032-B7B0-3A87C3534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771E14-6A5C-434E-9670-8047C7C89DC8}"/>
              </a:ext>
            </a:extLst>
          </p:cNvPr>
          <p:cNvSpPr>
            <a:spLocks noGrp="1"/>
          </p:cNvSpPr>
          <p:nvPr>
            <p:ph type="sldNum" sz="quarter" idx="12"/>
          </p:nvPr>
        </p:nvSpPr>
        <p:spPr/>
        <p:txBody>
          <a:bodyPr/>
          <a:lstStyle/>
          <a:p>
            <a:fld id="{EF4A7233-5B91-4248-AB41-C98640ACDCC1}" type="slidenum">
              <a:rPr lang="en-US" smtClean="0"/>
              <a:t>‹#›</a:t>
            </a:fld>
            <a:endParaRPr lang="en-US"/>
          </a:p>
        </p:txBody>
      </p:sp>
    </p:spTree>
    <p:extLst>
      <p:ext uri="{BB962C8B-B14F-4D97-AF65-F5344CB8AC3E}">
        <p14:creationId xmlns:p14="http://schemas.microsoft.com/office/powerpoint/2010/main" val="1679168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1BA666-5CF5-4003-A898-28A93F91EE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9A62DA-33B5-4753-9B7B-6C3F9346E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0E11D-45E3-496A-A412-1D5DAF04E9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50ECF-AB4D-4CF5-BAFC-CD44E4EA452C}" type="datetimeFigureOut">
              <a:rPr lang="en-US" smtClean="0"/>
              <a:t>6/22/2022</a:t>
            </a:fld>
            <a:endParaRPr lang="en-US"/>
          </a:p>
        </p:txBody>
      </p:sp>
      <p:sp>
        <p:nvSpPr>
          <p:cNvPr id="5" name="Footer Placeholder 4">
            <a:extLst>
              <a:ext uri="{FF2B5EF4-FFF2-40B4-BE49-F238E27FC236}">
                <a16:creationId xmlns:a16="http://schemas.microsoft.com/office/drawing/2014/main" id="{C45D55DC-22D1-4668-9AC6-986F5D98DB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2C201C-1EC9-48D7-A301-92D9262378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A7233-5B91-4248-AB41-C98640ACDCC1}" type="slidenum">
              <a:rPr lang="en-US" smtClean="0"/>
              <a:t>‹#›</a:t>
            </a:fld>
            <a:endParaRPr lang="en-US"/>
          </a:p>
        </p:txBody>
      </p:sp>
    </p:spTree>
    <p:extLst>
      <p:ext uri="{BB962C8B-B14F-4D97-AF65-F5344CB8AC3E}">
        <p14:creationId xmlns:p14="http://schemas.microsoft.com/office/powerpoint/2010/main" val="3117456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Triangle 1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C68D6C-A7B8-4D05-837F-35B6B2329585}"/>
              </a:ext>
            </a:extLst>
          </p:cNvPr>
          <p:cNvSpPr>
            <a:spLocks noGrp="1"/>
          </p:cNvSpPr>
          <p:nvPr>
            <p:ph type="ctrTitle"/>
          </p:nvPr>
        </p:nvSpPr>
        <p:spPr>
          <a:xfrm>
            <a:off x="1202218" y="4045628"/>
            <a:ext cx="9402834" cy="889142"/>
          </a:xfrm>
        </p:spPr>
        <p:txBody>
          <a:bodyPr anchor="b">
            <a:noAutofit/>
          </a:bodyPr>
          <a:lstStyle/>
          <a:p>
            <a:r>
              <a:rPr lang="en-ZA" sz="2400" b="1" dirty="0">
                <a:solidFill>
                  <a:srgbClr val="FF0000"/>
                </a:solidFill>
                <a:latin typeface="Arial" panose="020B0604020202020204" pitchFamily="34" charset="0"/>
                <a:cs typeface="Arial" panose="020B0604020202020204" pitchFamily="34" charset="0"/>
              </a:rPr>
              <a:t> </a:t>
            </a:r>
            <a:br>
              <a:rPr lang="en-ZA" sz="2400" b="1" dirty="0">
                <a:solidFill>
                  <a:srgbClr val="FF0000"/>
                </a:solidFill>
                <a:latin typeface="Arial" panose="020B0604020202020204" pitchFamily="34" charset="0"/>
                <a:cs typeface="Arial" panose="020B0604020202020204" pitchFamily="34" charset="0"/>
              </a:rPr>
            </a:br>
            <a:br>
              <a:rPr lang="en-ZA" sz="2400" b="1" dirty="0">
                <a:solidFill>
                  <a:srgbClr val="FF0000"/>
                </a:solidFill>
                <a:latin typeface="Arial" panose="020B0604020202020204" pitchFamily="34" charset="0"/>
                <a:cs typeface="Arial" panose="020B0604020202020204" pitchFamily="34" charset="0"/>
              </a:rPr>
            </a:br>
            <a:br>
              <a:rPr lang="en-ZA" sz="2400" b="1" dirty="0">
                <a:solidFill>
                  <a:srgbClr val="FF0000"/>
                </a:solidFill>
                <a:latin typeface="Arial" panose="020B0604020202020204" pitchFamily="34" charset="0"/>
                <a:cs typeface="Arial" panose="020B0604020202020204" pitchFamily="34" charset="0"/>
              </a:rPr>
            </a:br>
            <a:r>
              <a:rPr lang="en-ZA" sz="2400" b="1" dirty="0">
                <a:solidFill>
                  <a:srgbClr val="FF0000"/>
                </a:solidFill>
                <a:latin typeface="Arial" panose="020B0604020202020204" pitchFamily="34" charset="0"/>
                <a:cs typeface="Arial" panose="020B0604020202020204" pitchFamily="34" charset="0"/>
              </a:rPr>
              <a:t>WASHA </a:t>
            </a:r>
            <a:r>
              <a:rPr lang="en-ZA" sz="2400" b="1" dirty="0" err="1">
                <a:solidFill>
                  <a:srgbClr val="FF0000"/>
                </a:solidFill>
                <a:latin typeface="Arial" panose="020B0604020202020204" pitchFamily="34" charset="0"/>
                <a:cs typeface="Arial" panose="020B0604020202020204" pitchFamily="34" charset="0"/>
              </a:rPr>
              <a:t>Takwimu</a:t>
            </a:r>
            <a:r>
              <a:rPr lang="en-ZA" sz="2400" b="1" dirty="0">
                <a:solidFill>
                  <a:srgbClr val="FF0000"/>
                </a:solidFill>
                <a:latin typeface="Arial" panose="020B0604020202020204" pitchFamily="34" charset="0"/>
                <a:cs typeface="Arial" panose="020B0604020202020204" pitchFamily="34" charset="0"/>
              </a:rPr>
              <a:t> – “Ignite Data”</a:t>
            </a:r>
            <a:br>
              <a:rPr lang="en-ZA" sz="2400" b="1" dirty="0">
                <a:solidFill>
                  <a:srgbClr val="FF0000"/>
                </a:solidFill>
                <a:latin typeface="Arial" panose="020B0604020202020204" pitchFamily="34" charset="0"/>
                <a:cs typeface="Arial" panose="020B0604020202020204" pitchFamily="34" charset="0"/>
              </a:rPr>
            </a:br>
            <a:r>
              <a:rPr lang="en-US" sz="2400" b="0" i="0" dirty="0">
                <a:solidFill>
                  <a:srgbClr val="000000"/>
                </a:solidFill>
                <a:effectLst/>
                <a:latin typeface="Arial" panose="020B0604020202020204" pitchFamily="34" charset="0"/>
                <a:cs typeface="Arial" panose="020B0604020202020204" pitchFamily="34" charset="0"/>
              </a:rPr>
              <a:t>Research Training for Data Science and Global Health</a:t>
            </a:r>
            <a:br>
              <a:rPr lang="en-ZA" sz="2400" b="1" dirty="0">
                <a:solidFill>
                  <a:srgbClr val="FF0000"/>
                </a:solidFill>
                <a:latin typeface="Georgia" panose="02040502050405020303" pitchFamily="18" charset="0"/>
                <a:cs typeface="Calibri" panose="020F0502020204030204" pitchFamily="34" charset="0"/>
              </a:rPr>
            </a:br>
            <a:br>
              <a:rPr lang="en-ZA" sz="2400" b="1" dirty="0">
                <a:solidFill>
                  <a:srgbClr val="FF0000"/>
                </a:solidFill>
                <a:latin typeface="Georgia" panose="02040502050405020303" pitchFamily="18" charset="0"/>
                <a:cs typeface="Calibri" panose="020F0502020204030204" pitchFamily="34" charset="0"/>
              </a:rPr>
            </a:br>
            <a:br>
              <a:rPr lang="en-US" sz="2400" b="1" dirty="0">
                <a:latin typeface="Georgia" panose="02040502050405020303" pitchFamily="18" charset="0"/>
                <a:cs typeface="Calibri" panose="020F0502020204030204" pitchFamily="34" charset="0"/>
              </a:rPr>
            </a:br>
            <a:br>
              <a:rPr lang="en-US" sz="2400" b="1" dirty="0">
                <a:latin typeface="+mn-lt"/>
                <a:cs typeface="Calibri" panose="020F0502020204030204" pitchFamily="34" charset="0"/>
              </a:rPr>
            </a:br>
            <a:endParaRPr lang="en-US" sz="2400" dirty="0">
              <a:latin typeface="+mn-lt"/>
            </a:endParaRPr>
          </a:p>
        </p:txBody>
      </p:sp>
      <p:pic>
        <p:nvPicPr>
          <p:cNvPr id="10" name="Picture 9" descr="Graphical user interface, text&#10;&#10;Description automatically generated">
            <a:extLst>
              <a:ext uri="{FF2B5EF4-FFF2-40B4-BE49-F238E27FC236}">
                <a16:creationId xmlns:a16="http://schemas.microsoft.com/office/drawing/2014/main" id="{F87A3906-70F7-49F3-888B-0D969100D9FD}"/>
              </a:ext>
            </a:extLst>
          </p:cNvPr>
          <p:cNvPicPr>
            <a:picLocks noChangeAspect="1"/>
          </p:cNvPicPr>
          <p:nvPr/>
        </p:nvPicPr>
        <p:blipFill rotWithShape="1">
          <a:blip r:embed="rId2"/>
          <a:srcRect t="23869" r="80662" b="65948"/>
          <a:stretch/>
        </p:blipFill>
        <p:spPr bwMode="auto">
          <a:xfrm>
            <a:off x="1289303" y="1660576"/>
            <a:ext cx="2988531" cy="889141"/>
          </a:xfrm>
          <a:prstGeom prst="rect">
            <a:avLst/>
          </a:prstGeom>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E94FF26F-D147-45B5-87B8-0E5A51158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597402" y="1592619"/>
            <a:ext cx="2992864" cy="1025056"/>
          </a:xfrm>
          <a:prstGeom prst="rect">
            <a:avLst/>
          </a:prstGeom>
          <a:noFill/>
        </p:spPr>
      </p:pic>
      <p:pic>
        <p:nvPicPr>
          <p:cNvPr id="5" name="Picture 4">
            <a:extLst>
              <a:ext uri="{FF2B5EF4-FFF2-40B4-BE49-F238E27FC236}">
                <a16:creationId xmlns:a16="http://schemas.microsoft.com/office/drawing/2014/main" id="{A730374C-B9F2-41E5-9C2F-E2EE0EAEF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834" y="1676170"/>
            <a:ext cx="2992866" cy="857954"/>
          </a:xfrm>
          <a:prstGeom prst="rect">
            <a:avLst/>
          </a:prstGeom>
        </p:spPr>
      </p:pic>
    </p:spTree>
    <p:extLst>
      <p:ext uri="{BB962C8B-B14F-4D97-AF65-F5344CB8AC3E}">
        <p14:creationId xmlns:p14="http://schemas.microsoft.com/office/powerpoint/2010/main" val="3823311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329DB-A2A3-4EA5-AF5B-A10128F9298F}"/>
              </a:ext>
            </a:extLst>
          </p:cNvPr>
          <p:cNvSpPr>
            <a:spLocks noGrp="1"/>
          </p:cNvSpPr>
          <p:nvPr>
            <p:ph type="title"/>
          </p:nvPr>
        </p:nvSpPr>
        <p:spPr>
          <a:xfrm>
            <a:off x="643467" y="321734"/>
            <a:ext cx="10905066" cy="1135737"/>
          </a:xfrm>
        </p:spPr>
        <p:txBody>
          <a:bodyPr>
            <a:normAutofit/>
          </a:bodyPr>
          <a:lstStyle/>
          <a:p>
            <a:pPr algn="ctr"/>
            <a:r>
              <a:rPr lang="en-US" sz="3200" dirty="0">
                <a:solidFill>
                  <a:srgbClr val="FF0000"/>
                </a:solidFill>
              </a:rPr>
              <a:t>Key activities: Aim 1</a:t>
            </a:r>
          </a:p>
        </p:txBody>
      </p:sp>
      <p:sp>
        <p:nvSpPr>
          <p:cNvPr id="3" name="Content Placeholder 2">
            <a:extLst>
              <a:ext uri="{FF2B5EF4-FFF2-40B4-BE49-F238E27FC236}">
                <a16:creationId xmlns:a16="http://schemas.microsoft.com/office/drawing/2014/main" id="{61329E4E-B621-4C4D-87CB-A59E8F54B89D}"/>
              </a:ext>
            </a:extLst>
          </p:cNvPr>
          <p:cNvSpPr>
            <a:spLocks noGrp="1"/>
          </p:cNvSpPr>
          <p:nvPr>
            <p:ph idx="1"/>
          </p:nvPr>
        </p:nvSpPr>
        <p:spPr>
          <a:xfrm>
            <a:off x="643467" y="1626577"/>
            <a:ext cx="10905066" cy="4376215"/>
          </a:xfrm>
        </p:spPr>
        <p:txBody>
          <a:bodyPr>
            <a:normAutofit/>
          </a:bodyPr>
          <a:lstStyle/>
          <a:p>
            <a:r>
              <a:rPr lang="en-US" sz="2000" i="1" u="none" strike="noStrike" baseline="0" dirty="0">
                <a:solidFill>
                  <a:srgbClr val="0070C0"/>
                </a:solidFill>
              </a:rPr>
              <a:t>Train mid-level and senior researchers at UKZN to work as educators and principal investigators leading independent research programs focused on using data science</a:t>
            </a:r>
          </a:p>
          <a:p>
            <a:pPr marL="0" indent="0">
              <a:buNone/>
            </a:pPr>
            <a:endParaRPr lang="en-US" sz="2000" i="0" u="none" strike="noStrike" baseline="0" dirty="0"/>
          </a:p>
          <a:p>
            <a:pPr lvl="1"/>
            <a:r>
              <a:rPr lang="en-US" sz="2000" dirty="0"/>
              <a:t>T</a:t>
            </a:r>
            <a:r>
              <a:rPr lang="en-US" sz="2000" b="0" i="0" u="none" strike="noStrike" baseline="0" dirty="0"/>
              <a:t>rain and support </a:t>
            </a:r>
            <a:r>
              <a:rPr lang="en-US" sz="2000" b="1" i="0" u="none" strike="noStrike" baseline="0" dirty="0"/>
              <a:t>17 master’s students</a:t>
            </a:r>
            <a:r>
              <a:rPr lang="en-US" sz="2000" b="0" i="0" u="none" strike="noStrike" baseline="0" dirty="0"/>
              <a:t>, and </a:t>
            </a:r>
            <a:r>
              <a:rPr lang="en-US" sz="2000" b="1" i="0" u="none" strike="noStrike" baseline="0" dirty="0"/>
              <a:t>5 two-year postdoctoral fellows</a:t>
            </a:r>
            <a:r>
              <a:rPr lang="en-US" sz="2000" b="0" i="0" u="none" strike="noStrike" baseline="0" dirty="0"/>
              <a:t>, using a data science curriculum and training program that is (i) competency-based, (ii) mastery-oriented, (iii) application-focused, and (iv) digitally enhanced. </a:t>
            </a:r>
          </a:p>
          <a:p>
            <a:pPr lvl="1"/>
            <a:endParaRPr lang="en-US" sz="2000" dirty="0"/>
          </a:p>
          <a:p>
            <a:pPr lvl="1"/>
            <a:r>
              <a:rPr lang="en-US" sz="2000" b="0" i="0" u="none" strike="noStrike" baseline="0" dirty="0"/>
              <a:t>Mentoring by a supervisory team</a:t>
            </a:r>
          </a:p>
          <a:p>
            <a:pPr marL="457200" lvl="1" indent="0">
              <a:buNone/>
            </a:pPr>
            <a:endParaRPr lang="en-US" sz="2000" dirty="0"/>
          </a:p>
          <a:p>
            <a:pPr lvl="1"/>
            <a:r>
              <a:rPr lang="en-US" sz="2000" b="0" i="0" u="none" strike="noStrike" baseline="0" dirty="0"/>
              <a:t>Opportunities for practical training in internships, capstone projects, and academic research projects.</a:t>
            </a:r>
            <a:endParaRPr lang="en-US" sz="2000" dirty="0"/>
          </a:p>
        </p:txBody>
      </p:sp>
    </p:spTree>
    <p:extLst>
      <p:ext uri="{BB962C8B-B14F-4D97-AF65-F5344CB8AC3E}">
        <p14:creationId xmlns:p14="http://schemas.microsoft.com/office/powerpoint/2010/main" val="2612706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3DB6-E7E8-4D32-996F-F58093FE5455}"/>
              </a:ext>
            </a:extLst>
          </p:cNvPr>
          <p:cNvSpPr>
            <a:spLocks noGrp="1"/>
          </p:cNvSpPr>
          <p:nvPr>
            <p:ph type="title"/>
          </p:nvPr>
        </p:nvSpPr>
        <p:spPr>
          <a:xfrm>
            <a:off x="643467" y="321734"/>
            <a:ext cx="10905066" cy="1135737"/>
          </a:xfrm>
        </p:spPr>
        <p:txBody>
          <a:bodyPr>
            <a:normAutofit/>
          </a:bodyPr>
          <a:lstStyle/>
          <a:p>
            <a:pPr algn="ctr"/>
            <a:r>
              <a:rPr lang="en-US" sz="3200" dirty="0">
                <a:solidFill>
                  <a:srgbClr val="FF0000"/>
                </a:solidFill>
              </a:rPr>
              <a:t>Key activities: Aim 2</a:t>
            </a:r>
          </a:p>
        </p:txBody>
      </p:sp>
      <p:sp>
        <p:nvSpPr>
          <p:cNvPr id="3" name="Content Placeholder 2">
            <a:extLst>
              <a:ext uri="{FF2B5EF4-FFF2-40B4-BE49-F238E27FC236}">
                <a16:creationId xmlns:a16="http://schemas.microsoft.com/office/drawing/2014/main" id="{3355D319-4542-48E4-A985-E4E406242363}"/>
              </a:ext>
            </a:extLst>
          </p:cNvPr>
          <p:cNvSpPr>
            <a:spLocks noGrp="1"/>
          </p:cNvSpPr>
          <p:nvPr>
            <p:ph idx="1"/>
          </p:nvPr>
        </p:nvSpPr>
        <p:spPr>
          <a:xfrm>
            <a:off x="879231" y="1577515"/>
            <a:ext cx="10137531" cy="4393982"/>
          </a:xfrm>
        </p:spPr>
        <p:txBody>
          <a:bodyPr>
            <a:normAutofit/>
          </a:bodyPr>
          <a:lstStyle/>
          <a:p>
            <a:r>
              <a:rPr lang="en-US" sz="2000" i="1" dirty="0">
                <a:solidFill>
                  <a:srgbClr val="0070C0"/>
                </a:solidFill>
              </a:rPr>
              <a:t>Build a critical mass of junior public health and medical professionals across SA Ghana, Nigeria Tanzania and Uganda</a:t>
            </a:r>
          </a:p>
          <a:p>
            <a:endParaRPr lang="en-US" sz="2000" dirty="0"/>
          </a:p>
          <a:p>
            <a:pPr lvl="1"/>
            <a:r>
              <a:rPr lang="en-US" sz="2000" dirty="0"/>
              <a:t>Short course instructions to </a:t>
            </a:r>
            <a:r>
              <a:rPr lang="en-US" sz="2000" b="1" dirty="0"/>
              <a:t>350 professionals </a:t>
            </a:r>
            <a:r>
              <a:rPr lang="en-US" sz="2000" dirty="0"/>
              <a:t>and researchers, of whom </a:t>
            </a:r>
            <a:r>
              <a:rPr lang="en-US" sz="2000" b="1" dirty="0"/>
              <a:t>50 will complete a series of four courses </a:t>
            </a:r>
            <a:r>
              <a:rPr lang="en-US" sz="2000" dirty="0"/>
              <a:t>and obtain a graduate certificate in health data science innovation</a:t>
            </a:r>
            <a:r>
              <a:rPr lang="en-US" sz="2000" b="0" i="0" u="none" strike="noStrike" baseline="0" dirty="0"/>
              <a:t>. </a:t>
            </a:r>
          </a:p>
          <a:p>
            <a:pPr lvl="1"/>
            <a:endParaRPr lang="en-US" sz="2000" b="0" i="0" u="none" strike="noStrike" baseline="0" dirty="0"/>
          </a:p>
          <a:p>
            <a:pPr lvl="1"/>
            <a:r>
              <a:rPr lang="en-US" sz="2000" b="0" i="0" u="none" strike="noStrike" baseline="0" dirty="0"/>
              <a:t>Conduct monthly seminars and annual symposia for program participants</a:t>
            </a:r>
          </a:p>
          <a:p>
            <a:pPr lvl="1"/>
            <a:endParaRPr lang="en-US" sz="2000" dirty="0"/>
          </a:p>
          <a:p>
            <a:pPr lvl="1"/>
            <a:r>
              <a:rPr lang="en-US" sz="2000" dirty="0"/>
              <a:t>O</a:t>
            </a:r>
            <a:r>
              <a:rPr lang="en-US" sz="2000" b="0" i="0" u="none" strike="noStrike" baseline="0" dirty="0"/>
              <a:t>ngoing mentorship offerings throughout the duration of the program.</a:t>
            </a:r>
            <a:endParaRPr lang="en-US" sz="2000" dirty="0"/>
          </a:p>
        </p:txBody>
      </p:sp>
    </p:spTree>
    <p:extLst>
      <p:ext uri="{BB962C8B-B14F-4D97-AF65-F5344CB8AC3E}">
        <p14:creationId xmlns:p14="http://schemas.microsoft.com/office/powerpoint/2010/main" val="3685982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3DB6-E7E8-4D32-996F-F58093FE5455}"/>
              </a:ext>
            </a:extLst>
          </p:cNvPr>
          <p:cNvSpPr>
            <a:spLocks noGrp="1"/>
          </p:cNvSpPr>
          <p:nvPr>
            <p:ph type="title"/>
          </p:nvPr>
        </p:nvSpPr>
        <p:spPr>
          <a:xfrm>
            <a:off x="643467" y="321734"/>
            <a:ext cx="10905066" cy="1135737"/>
          </a:xfrm>
        </p:spPr>
        <p:txBody>
          <a:bodyPr>
            <a:normAutofit/>
          </a:bodyPr>
          <a:lstStyle/>
          <a:p>
            <a:pPr algn="ctr"/>
            <a:r>
              <a:rPr lang="en-US" sz="3200" dirty="0">
                <a:solidFill>
                  <a:srgbClr val="FF0000"/>
                </a:solidFill>
              </a:rPr>
              <a:t>Key activities: Aim 3</a:t>
            </a:r>
          </a:p>
        </p:txBody>
      </p:sp>
      <p:sp>
        <p:nvSpPr>
          <p:cNvPr id="3" name="Content Placeholder 2">
            <a:extLst>
              <a:ext uri="{FF2B5EF4-FFF2-40B4-BE49-F238E27FC236}">
                <a16:creationId xmlns:a16="http://schemas.microsoft.com/office/drawing/2014/main" id="{3355D319-4542-48E4-A985-E4E406242363}"/>
              </a:ext>
            </a:extLst>
          </p:cNvPr>
          <p:cNvSpPr>
            <a:spLocks noGrp="1"/>
          </p:cNvSpPr>
          <p:nvPr>
            <p:ph idx="1"/>
          </p:nvPr>
        </p:nvSpPr>
        <p:spPr>
          <a:xfrm>
            <a:off x="437590" y="1603656"/>
            <a:ext cx="10905066" cy="4190600"/>
          </a:xfrm>
        </p:spPr>
        <p:txBody>
          <a:bodyPr>
            <a:normAutofit/>
          </a:bodyPr>
          <a:lstStyle/>
          <a:p>
            <a:r>
              <a:rPr lang="en-US" sz="2000" i="1" u="none" strike="noStrike" baseline="0" dirty="0">
                <a:solidFill>
                  <a:srgbClr val="0070C0"/>
                </a:solidFill>
              </a:rPr>
              <a:t>Develop and institute a sustainable master’s degree program in health data science at the UKZN to serve the research training needs in </a:t>
            </a:r>
            <a:r>
              <a:rPr lang="en-US" sz="2000" i="1" u="none" strike="noStrike" baseline="0" dirty="0" err="1">
                <a:solidFill>
                  <a:srgbClr val="0070C0"/>
                </a:solidFill>
              </a:rPr>
              <a:t>SAf</a:t>
            </a:r>
            <a:r>
              <a:rPr lang="en-US" sz="2000" i="1" u="none" strike="noStrike" baseline="0" dirty="0">
                <a:solidFill>
                  <a:srgbClr val="0070C0"/>
                </a:solidFill>
              </a:rPr>
              <a:t> and the African region</a:t>
            </a:r>
            <a:endParaRPr lang="en-US" sz="2000" b="0" i="1" u="none" strike="noStrike" baseline="0" dirty="0">
              <a:solidFill>
                <a:srgbClr val="0070C0"/>
              </a:solidFill>
            </a:endParaRPr>
          </a:p>
          <a:p>
            <a:endParaRPr lang="en-US" sz="2000" dirty="0"/>
          </a:p>
          <a:p>
            <a:pPr lvl="1"/>
            <a:r>
              <a:rPr lang="en-US" sz="2000" dirty="0"/>
              <a:t>Develop and institute a sustainable master’s degree program training  </a:t>
            </a:r>
            <a:r>
              <a:rPr lang="en-US" sz="2000" b="1" dirty="0"/>
              <a:t>15 students </a:t>
            </a:r>
            <a:r>
              <a:rPr lang="en-US" sz="2000" dirty="0"/>
              <a:t>in health data science at UKZN each year, starting in Year 5 of the grant.</a:t>
            </a:r>
          </a:p>
          <a:p>
            <a:pPr lvl="1"/>
            <a:endParaRPr lang="en-US" sz="2000" dirty="0"/>
          </a:p>
          <a:p>
            <a:pPr lvl="1"/>
            <a:r>
              <a:rPr lang="en-US" sz="2000" dirty="0"/>
              <a:t>Will build upon </a:t>
            </a:r>
            <a:r>
              <a:rPr lang="en-US" sz="2000" b="0" i="0" u="none" strike="noStrike" baseline="0" dirty="0"/>
              <a:t>the curriculum of courses developed and taught as part of </a:t>
            </a:r>
            <a:r>
              <a:rPr lang="en-US" sz="2000" dirty="0"/>
              <a:t>this program and  relevant courses at UKZN </a:t>
            </a:r>
            <a:r>
              <a:rPr lang="en-US" sz="2000" b="0" i="0" u="none" strike="noStrike" baseline="0" dirty="0"/>
              <a:t>and draw from the Master of Science (SM) in Health Data Science at HSPH</a:t>
            </a:r>
          </a:p>
        </p:txBody>
      </p:sp>
    </p:spTree>
    <p:extLst>
      <p:ext uri="{BB962C8B-B14F-4D97-AF65-F5344CB8AC3E}">
        <p14:creationId xmlns:p14="http://schemas.microsoft.com/office/powerpoint/2010/main" val="3151384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490A-5C48-4C35-9773-F7EBB975B1FA}"/>
              </a:ext>
            </a:extLst>
          </p:cNvPr>
          <p:cNvSpPr>
            <a:spLocks noGrp="1"/>
          </p:cNvSpPr>
          <p:nvPr>
            <p:ph type="title"/>
          </p:nvPr>
        </p:nvSpPr>
        <p:spPr>
          <a:xfrm>
            <a:off x="643467" y="321734"/>
            <a:ext cx="10905066" cy="1135737"/>
          </a:xfrm>
        </p:spPr>
        <p:txBody>
          <a:bodyPr>
            <a:normAutofit/>
          </a:bodyPr>
          <a:lstStyle/>
          <a:p>
            <a:pPr algn="ctr"/>
            <a:r>
              <a:rPr lang="en-US" sz="3200" dirty="0">
                <a:solidFill>
                  <a:srgbClr val="FF0000"/>
                </a:solidFill>
              </a:rPr>
              <a:t>GRANT Implementation Structure</a:t>
            </a:r>
          </a:p>
        </p:txBody>
      </p:sp>
      <p:sp>
        <p:nvSpPr>
          <p:cNvPr id="3" name="Content Placeholder 2">
            <a:extLst>
              <a:ext uri="{FF2B5EF4-FFF2-40B4-BE49-F238E27FC236}">
                <a16:creationId xmlns:a16="http://schemas.microsoft.com/office/drawing/2014/main" id="{791B8EC2-766E-444A-9DF6-51C2F55EBF9B}"/>
              </a:ext>
            </a:extLst>
          </p:cNvPr>
          <p:cNvSpPr>
            <a:spLocks noGrp="1"/>
          </p:cNvSpPr>
          <p:nvPr>
            <p:ph idx="1"/>
          </p:nvPr>
        </p:nvSpPr>
        <p:spPr>
          <a:xfrm>
            <a:off x="951771" y="2404506"/>
            <a:ext cx="10905066" cy="4393982"/>
          </a:xfrm>
        </p:spPr>
        <p:txBody>
          <a:bodyPr>
            <a:normAutofit/>
          </a:bodyPr>
          <a:lstStyle/>
          <a:p>
            <a:pPr marL="457200" indent="-457200">
              <a:buFont typeface="+mj-lt"/>
              <a:buAutoNum type="arabicPeriod"/>
            </a:pPr>
            <a:r>
              <a:rPr lang="en-US" sz="2000" dirty="0"/>
              <a:t>Leadership team</a:t>
            </a:r>
          </a:p>
          <a:p>
            <a:pPr marL="457200" indent="-457200">
              <a:buFont typeface="+mj-lt"/>
              <a:buAutoNum type="arabicPeriod"/>
            </a:pPr>
            <a:r>
              <a:rPr lang="en-US" sz="2000" u="none" strike="noStrike" baseline="0" dirty="0"/>
              <a:t>Executive Committee </a:t>
            </a:r>
            <a:r>
              <a:rPr lang="en-US" sz="2000" dirty="0"/>
              <a:t>(EC)</a:t>
            </a:r>
            <a:endParaRPr lang="en-US" sz="2000" i="0" u="none" strike="noStrike" baseline="0" dirty="0"/>
          </a:p>
          <a:p>
            <a:pPr marL="457200" indent="-457200">
              <a:buFont typeface="+mj-lt"/>
              <a:buAutoNum type="arabicPeriod"/>
            </a:pPr>
            <a:r>
              <a:rPr lang="en-US" sz="2000" u="none" strike="noStrike" baseline="0" dirty="0"/>
              <a:t>Training Advisory Committee</a:t>
            </a:r>
            <a:endParaRPr lang="en-US" sz="2000" i="0" u="none" strike="noStrike" baseline="0" dirty="0"/>
          </a:p>
          <a:p>
            <a:pPr marL="457200" indent="-457200">
              <a:buFont typeface="+mj-lt"/>
              <a:buAutoNum type="arabicPeriod"/>
            </a:pPr>
            <a:r>
              <a:rPr lang="en-US" sz="2000" u="none" strike="noStrike" baseline="0" dirty="0"/>
              <a:t>ARISE Directors</a:t>
            </a:r>
            <a:endParaRPr lang="en-US" sz="2000" i="0" u="none" strike="noStrike" baseline="0" dirty="0"/>
          </a:p>
          <a:p>
            <a:pPr marL="457200" indent="-457200">
              <a:buFont typeface="+mj-lt"/>
              <a:buAutoNum type="arabicPeriod"/>
            </a:pPr>
            <a:r>
              <a:rPr lang="en-US" sz="2000" i="0" u="none" strike="noStrike" baseline="0" dirty="0"/>
              <a:t>Program Faculty Mentors</a:t>
            </a:r>
            <a:endParaRPr lang="en-US" sz="2000" dirty="0"/>
          </a:p>
        </p:txBody>
      </p:sp>
      <p:pic>
        <p:nvPicPr>
          <p:cNvPr id="18" name="Picture 17">
            <a:extLst>
              <a:ext uri="{FF2B5EF4-FFF2-40B4-BE49-F238E27FC236}">
                <a16:creationId xmlns:a16="http://schemas.microsoft.com/office/drawing/2014/main" id="{DD30F1E6-E5A5-4926-9641-120E0FB62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3664" y="1457471"/>
            <a:ext cx="6024869" cy="5074030"/>
          </a:xfrm>
          <a:prstGeom prst="rect">
            <a:avLst/>
          </a:prstGeom>
        </p:spPr>
      </p:pic>
    </p:spTree>
    <p:extLst>
      <p:ext uri="{BB962C8B-B14F-4D97-AF65-F5344CB8AC3E}">
        <p14:creationId xmlns:p14="http://schemas.microsoft.com/office/powerpoint/2010/main" val="1847461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0E30-A091-4E0C-AB4D-A393D0C02B95}"/>
              </a:ext>
            </a:extLst>
          </p:cNvPr>
          <p:cNvSpPr>
            <a:spLocks noGrp="1"/>
          </p:cNvSpPr>
          <p:nvPr>
            <p:ph type="title"/>
          </p:nvPr>
        </p:nvSpPr>
        <p:spPr>
          <a:xfrm>
            <a:off x="838200" y="365125"/>
            <a:ext cx="10515600" cy="987425"/>
          </a:xfrm>
        </p:spPr>
        <p:txBody>
          <a:bodyPr>
            <a:normAutofit/>
          </a:bodyPr>
          <a:lstStyle/>
          <a:p>
            <a:pPr algn="ctr"/>
            <a:r>
              <a:rPr lang="en-US" sz="3200" dirty="0">
                <a:solidFill>
                  <a:srgbClr val="FF0000"/>
                </a:solidFill>
              </a:rPr>
              <a:t>Leadership team</a:t>
            </a:r>
          </a:p>
        </p:txBody>
      </p:sp>
      <p:graphicFrame>
        <p:nvGraphicFramePr>
          <p:cNvPr id="7" name="Content Placeholder 2">
            <a:extLst>
              <a:ext uri="{FF2B5EF4-FFF2-40B4-BE49-F238E27FC236}">
                <a16:creationId xmlns:a16="http://schemas.microsoft.com/office/drawing/2014/main" id="{64F1CF69-A3A2-4B0B-A902-284051A86A43}"/>
              </a:ext>
            </a:extLst>
          </p:cNvPr>
          <p:cNvGraphicFramePr>
            <a:graphicFrameLocks noGrp="1"/>
          </p:cNvGraphicFramePr>
          <p:nvPr>
            <p:ph idx="1"/>
            <p:extLst>
              <p:ext uri="{D42A27DB-BD31-4B8C-83A1-F6EECF244321}">
                <p14:modId xmlns:p14="http://schemas.microsoft.com/office/powerpoint/2010/main" val="1929464202"/>
              </p:ext>
            </p:extLst>
          </p:nvPr>
        </p:nvGraphicFramePr>
        <p:xfrm>
          <a:off x="949960" y="1478280"/>
          <a:ext cx="10515600" cy="479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9096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0E30-A091-4E0C-AB4D-A393D0C02B95}"/>
              </a:ext>
            </a:extLst>
          </p:cNvPr>
          <p:cNvSpPr>
            <a:spLocks noGrp="1"/>
          </p:cNvSpPr>
          <p:nvPr>
            <p:ph type="title"/>
          </p:nvPr>
        </p:nvSpPr>
        <p:spPr>
          <a:xfrm>
            <a:off x="838200" y="365125"/>
            <a:ext cx="10515600" cy="987425"/>
          </a:xfrm>
        </p:spPr>
        <p:txBody>
          <a:bodyPr>
            <a:normAutofit/>
          </a:bodyPr>
          <a:lstStyle/>
          <a:p>
            <a:pPr algn="ctr"/>
            <a:r>
              <a:rPr lang="en-US" sz="3200" dirty="0">
                <a:solidFill>
                  <a:srgbClr val="FF0000"/>
                </a:solidFill>
              </a:rPr>
              <a:t>Executive committee</a:t>
            </a:r>
          </a:p>
        </p:txBody>
      </p:sp>
      <p:graphicFrame>
        <p:nvGraphicFramePr>
          <p:cNvPr id="7" name="Content Placeholder 2">
            <a:extLst>
              <a:ext uri="{FF2B5EF4-FFF2-40B4-BE49-F238E27FC236}">
                <a16:creationId xmlns:a16="http://schemas.microsoft.com/office/drawing/2014/main" id="{64F1CF69-A3A2-4B0B-A902-284051A86A43}"/>
              </a:ext>
            </a:extLst>
          </p:cNvPr>
          <p:cNvGraphicFramePr>
            <a:graphicFrameLocks noGrp="1"/>
          </p:cNvGraphicFramePr>
          <p:nvPr>
            <p:ph idx="1"/>
            <p:extLst>
              <p:ext uri="{D42A27DB-BD31-4B8C-83A1-F6EECF244321}">
                <p14:modId xmlns:p14="http://schemas.microsoft.com/office/powerpoint/2010/main" val="2152973521"/>
              </p:ext>
            </p:extLst>
          </p:nvPr>
        </p:nvGraphicFramePr>
        <p:xfrm>
          <a:off x="1041400" y="1249680"/>
          <a:ext cx="10515600" cy="479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9174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0E30-A091-4E0C-AB4D-A393D0C02B95}"/>
              </a:ext>
            </a:extLst>
          </p:cNvPr>
          <p:cNvSpPr>
            <a:spLocks noGrp="1"/>
          </p:cNvSpPr>
          <p:nvPr>
            <p:ph type="title"/>
          </p:nvPr>
        </p:nvSpPr>
        <p:spPr>
          <a:xfrm>
            <a:off x="838200" y="365125"/>
            <a:ext cx="10515600" cy="987425"/>
          </a:xfrm>
        </p:spPr>
        <p:txBody>
          <a:bodyPr>
            <a:normAutofit/>
          </a:bodyPr>
          <a:lstStyle/>
          <a:p>
            <a:pPr algn="ctr"/>
            <a:r>
              <a:rPr lang="en-US" sz="3200" dirty="0">
                <a:solidFill>
                  <a:srgbClr val="FF0000"/>
                </a:solidFill>
              </a:rPr>
              <a:t>ARISE Directors</a:t>
            </a:r>
          </a:p>
        </p:txBody>
      </p:sp>
      <p:graphicFrame>
        <p:nvGraphicFramePr>
          <p:cNvPr id="7" name="Content Placeholder 2">
            <a:extLst>
              <a:ext uri="{FF2B5EF4-FFF2-40B4-BE49-F238E27FC236}">
                <a16:creationId xmlns:a16="http://schemas.microsoft.com/office/drawing/2014/main" id="{64F1CF69-A3A2-4B0B-A902-284051A86A43}"/>
              </a:ext>
            </a:extLst>
          </p:cNvPr>
          <p:cNvGraphicFramePr>
            <a:graphicFrameLocks noGrp="1"/>
          </p:cNvGraphicFramePr>
          <p:nvPr>
            <p:ph idx="1"/>
            <p:extLst>
              <p:ext uri="{D42A27DB-BD31-4B8C-83A1-F6EECF244321}">
                <p14:modId xmlns:p14="http://schemas.microsoft.com/office/powerpoint/2010/main" val="3584532817"/>
              </p:ext>
            </p:extLst>
          </p:nvPr>
        </p:nvGraphicFramePr>
        <p:xfrm>
          <a:off x="1041400" y="1249680"/>
          <a:ext cx="10515600" cy="479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021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B350-EDF0-48AB-BBD7-1C621E7AA767}"/>
              </a:ext>
            </a:extLst>
          </p:cNvPr>
          <p:cNvSpPr>
            <a:spLocks noGrp="1"/>
          </p:cNvSpPr>
          <p:nvPr>
            <p:ph type="title"/>
          </p:nvPr>
        </p:nvSpPr>
        <p:spPr>
          <a:xfrm>
            <a:off x="643467" y="321734"/>
            <a:ext cx="10905066" cy="1135737"/>
          </a:xfrm>
        </p:spPr>
        <p:txBody>
          <a:bodyPr>
            <a:normAutofit/>
          </a:bodyPr>
          <a:lstStyle/>
          <a:p>
            <a:pPr algn="ctr"/>
            <a:r>
              <a:rPr lang="en-US" sz="3200" dirty="0">
                <a:solidFill>
                  <a:srgbClr val="FF0000"/>
                </a:solidFill>
              </a:rPr>
              <a:t>Training advisory committee</a:t>
            </a:r>
          </a:p>
        </p:txBody>
      </p:sp>
      <p:sp>
        <p:nvSpPr>
          <p:cNvPr id="3" name="Content Placeholder 2">
            <a:extLst>
              <a:ext uri="{FF2B5EF4-FFF2-40B4-BE49-F238E27FC236}">
                <a16:creationId xmlns:a16="http://schemas.microsoft.com/office/drawing/2014/main" id="{53BECF4F-092F-4CE5-9FAC-08E55F64399C}"/>
              </a:ext>
            </a:extLst>
          </p:cNvPr>
          <p:cNvSpPr>
            <a:spLocks noGrp="1"/>
          </p:cNvSpPr>
          <p:nvPr>
            <p:ph idx="1"/>
          </p:nvPr>
        </p:nvSpPr>
        <p:spPr>
          <a:xfrm>
            <a:off x="643467" y="1470264"/>
            <a:ext cx="10905066" cy="4795838"/>
          </a:xfrm>
        </p:spPr>
        <p:txBody>
          <a:bodyPr>
            <a:normAutofit/>
          </a:bodyPr>
          <a:lstStyle/>
          <a:p>
            <a:r>
              <a:rPr lang="en-US" sz="2000" b="1" dirty="0"/>
              <a:t>TAC: </a:t>
            </a:r>
            <a:r>
              <a:rPr lang="en-US" sz="2000" dirty="0"/>
              <a:t>Comprised of 10 senior colleagues with extensive experience in the data science methods and the two selected health domains of (i) health systems and (ii) food systems, climate change, and planetary health</a:t>
            </a:r>
          </a:p>
          <a:p>
            <a:endParaRPr lang="en-US" sz="2000" dirty="0"/>
          </a:p>
          <a:p>
            <a:r>
              <a:rPr lang="en-US" sz="2000" b="1" dirty="0"/>
              <a:t>Programs coordinators:  </a:t>
            </a:r>
            <a:r>
              <a:rPr lang="en-US" sz="2000" dirty="0"/>
              <a:t>Isabel  Madzorera (HSPH) and Nisha Nadesan-Reddy (UKZN)</a:t>
            </a:r>
          </a:p>
          <a:p>
            <a:endParaRPr lang="en-US" sz="2000" dirty="0"/>
          </a:p>
          <a:p>
            <a:r>
              <a:rPr lang="en-US" sz="2000" b="0" i="0" u="none" strike="noStrike" baseline="0" dirty="0"/>
              <a:t>TAC will provide guidance to the EC to create transformational learning experiences for trainees, offering support for innovative teaching and experimentation in the training program’s learning environments. </a:t>
            </a:r>
            <a:endParaRPr lang="en-US" sz="2000" dirty="0"/>
          </a:p>
          <a:p>
            <a:endParaRPr lang="en-US" sz="2000" b="0" i="0" u="none" strike="noStrike" baseline="0" dirty="0"/>
          </a:p>
          <a:p>
            <a:r>
              <a:rPr lang="en-US" sz="2000" b="0" i="0" u="none" strike="noStrike" baseline="0" dirty="0"/>
              <a:t>TAC will meet in person and virtually 2-3 times a year to plan in-country course offerings; review trainee applications, research progress, proposals, and performance; and evaluate recruitment policies.</a:t>
            </a:r>
            <a:endParaRPr lang="en-US" sz="2000" dirty="0"/>
          </a:p>
        </p:txBody>
      </p:sp>
    </p:spTree>
    <p:extLst>
      <p:ext uri="{BB962C8B-B14F-4D97-AF65-F5344CB8AC3E}">
        <p14:creationId xmlns:p14="http://schemas.microsoft.com/office/powerpoint/2010/main" val="11197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7E787-EDFE-4983-97B7-D0031723734C}"/>
              </a:ext>
            </a:extLst>
          </p:cNvPr>
          <p:cNvSpPr>
            <a:spLocks noGrp="1"/>
          </p:cNvSpPr>
          <p:nvPr>
            <p:ph type="title"/>
          </p:nvPr>
        </p:nvSpPr>
        <p:spPr>
          <a:xfrm>
            <a:off x="678180" y="856615"/>
            <a:ext cx="10515600" cy="446405"/>
          </a:xfrm>
        </p:spPr>
        <p:txBody>
          <a:bodyPr>
            <a:normAutofit fontScale="90000"/>
          </a:bodyPr>
          <a:lstStyle/>
          <a:p>
            <a:pPr algn="ctr"/>
            <a:r>
              <a:rPr lang="en-US" sz="3600" dirty="0">
                <a:solidFill>
                  <a:srgbClr val="FF0000"/>
                </a:solidFill>
              </a:rPr>
              <a:t>Program Faculty Mentors</a:t>
            </a:r>
            <a:br>
              <a:rPr lang="en-US" dirty="0"/>
            </a:br>
            <a:endParaRPr lang="en-US" dirty="0"/>
          </a:p>
        </p:txBody>
      </p:sp>
      <p:sp>
        <p:nvSpPr>
          <p:cNvPr id="3" name="Content Placeholder 2">
            <a:extLst>
              <a:ext uri="{FF2B5EF4-FFF2-40B4-BE49-F238E27FC236}">
                <a16:creationId xmlns:a16="http://schemas.microsoft.com/office/drawing/2014/main" id="{17F6A878-59E8-4BA0-AE18-683D4520A856}"/>
              </a:ext>
            </a:extLst>
          </p:cNvPr>
          <p:cNvSpPr>
            <a:spLocks noGrp="1"/>
          </p:cNvSpPr>
          <p:nvPr>
            <p:ph idx="1"/>
          </p:nvPr>
        </p:nvSpPr>
        <p:spPr>
          <a:xfrm>
            <a:off x="838200" y="1303020"/>
            <a:ext cx="10515600" cy="4950143"/>
          </a:xfrm>
        </p:spPr>
        <p:txBody>
          <a:bodyPr>
            <a:noAutofit/>
          </a:bodyPr>
          <a:lstStyle/>
          <a:p>
            <a:r>
              <a:rPr lang="en-US" sz="1800" dirty="0"/>
              <a:t>Comprised of 62 faculty </a:t>
            </a:r>
          </a:p>
          <a:p>
            <a:pPr algn="l"/>
            <a:r>
              <a:rPr lang="en-US" sz="1800" b="0" i="0" u="none" strike="noStrike" baseline="0" dirty="0"/>
              <a:t>Expertise in methodological and substantive aspects of data science research (statistics, epidemiology,</a:t>
            </a:r>
          </a:p>
          <a:p>
            <a:pPr marL="0" indent="0" algn="l">
              <a:buNone/>
            </a:pPr>
            <a:r>
              <a:rPr lang="en-US" sz="1800" b="0" i="0" u="none" strike="noStrike" baseline="0" dirty="0"/>
              <a:t>computer science, machine learning, and AI) and in the two selected data science domains</a:t>
            </a:r>
            <a:endParaRPr lang="en-US" sz="1800" i="0" u="none" strike="noStrike" baseline="0" dirty="0"/>
          </a:p>
          <a:p>
            <a:endParaRPr lang="en-US" sz="1800" dirty="0"/>
          </a:p>
          <a:p>
            <a:pPr lvl="1"/>
            <a:r>
              <a:rPr lang="en-US" sz="1800" b="1" u="none" strike="noStrike" baseline="0" dirty="0"/>
              <a:t>Harvard: </a:t>
            </a:r>
            <a:r>
              <a:rPr lang="en-US" sz="1800" u="none" strike="noStrike" baseline="0" dirty="0"/>
              <a:t>T.H. Chan School of Public Health</a:t>
            </a:r>
            <a:r>
              <a:rPr lang="en-US" sz="1800" dirty="0"/>
              <a:t>, Harvard School of Medicine, the School of Engineering and Applied Sciences</a:t>
            </a:r>
          </a:p>
          <a:p>
            <a:pPr lvl="1"/>
            <a:endParaRPr lang="en-US" sz="1800" dirty="0"/>
          </a:p>
          <a:p>
            <a:pPr lvl="1"/>
            <a:r>
              <a:rPr lang="en-US" sz="1800" b="1" u="none" strike="noStrike" baseline="0" dirty="0"/>
              <a:t>UKZN</a:t>
            </a:r>
            <a:r>
              <a:rPr lang="en-US" sz="1800" b="1" dirty="0"/>
              <a:t>: </a:t>
            </a:r>
            <a:r>
              <a:rPr lang="en-US" sz="1800" u="none" strike="noStrike" baseline="0" dirty="0"/>
              <a:t>School of Nursing and Public Health at the College of Health Sciences; and the School of Mathematics, Statistics and Computer Science, and the School of Agriculture, Earth, and Environmental Sciences (SAEES) within the College of Agriculture, Engineering and Science</a:t>
            </a:r>
          </a:p>
          <a:p>
            <a:pPr lvl="1"/>
            <a:endParaRPr lang="en-US" sz="1800" dirty="0"/>
          </a:p>
          <a:p>
            <a:pPr lvl="1"/>
            <a:r>
              <a:rPr lang="en-US" sz="1800" b="1" dirty="0"/>
              <a:t>Heidelberg university: </a:t>
            </a:r>
            <a:r>
              <a:rPr lang="en-US" sz="1800" dirty="0"/>
              <a:t>Heidelberg Institute of Global Health, Institute of Public Health, Computer Science</a:t>
            </a:r>
          </a:p>
          <a:p>
            <a:pPr lvl="1"/>
            <a:endParaRPr lang="en-US" sz="1800" dirty="0"/>
          </a:p>
          <a:p>
            <a:pPr lvl="1"/>
            <a:r>
              <a:rPr lang="en-US" sz="1800" dirty="0"/>
              <a:t> O</a:t>
            </a:r>
            <a:r>
              <a:rPr lang="en-US" sz="1800" u="none" strike="noStrike" baseline="0" dirty="0"/>
              <a:t>ther global universities</a:t>
            </a:r>
            <a:endParaRPr lang="en-US" sz="1800" dirty="0"/>
          </a:p>
          <a:p>
            <a:pPr algn="l"/>
            <a:endParaRPr lang="en-US" sz="1800" b="0" i="0" u="none" strike="noStrike" baseline="0" dirty="0"/>
          </a:p>
        </p:txBody>
      </p:sp>
    </p:spTree>
    <p:extLst>
      <p:ext uri="{BB962C8B-B14F-4D97-AF65-F5344CB8AC3E}">
        <p14:creationId xmlns:p14="http://schemas.microsoft.com/office/powerpoint/2010/main" val="347705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37F03B-659C-4CD7-B978-7609C4CCF0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35" y="651510"/>
            <a:ext cx="8199905" cy="5722681"/>
          </a:xfrm>
        </p:spPr>
      </p:pic>
    </p:spTree>
    <p:extLst>
      <p:ext uri="{BB962C8B-B14F-4D97-AF65-F5344CB8AC3E}">
        <p14:creationId xmlns:p14="http://schemas.microsoft.com/office/powerpoint/2010/main" val="4274503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61B4A-93A8-4097-832F-E4F99F158123}"/>
              </a:ext>
            </a:extLst>
          </p:cNvPr>
          <p:cNvSpPr>
            <a:spLocks noGrp="1"/>
          </p:cNvSpPr>
          <p:nvPr>
            <p:ph type="title"/>
          </p:nvPr>
        </p:nvSpPr>
        <p:spPr>
          <a:xfrm>
            <a:off x="2070836" y="80441"/>
            <a:ext cx="8229600" cy="1143000"/>
          </a:xfrm>
        </p:spPr>
        <p:txBody>
          <a:bodyPr/>
          <a:lstStyle/>
          <a:p>
            <a:r>
              <a:rPr lang="en-ZA" sz="3600" dirty="0">
                <a:solidFill>
                  <a:srgbClr val="FF0000"/>
                </a:solidFill>
              </a:rPr>
              <a:t>Exponential Co</a:t>
            </a:r>
            <a:r>
              <a:rPr lang="en-ZA" sz="3600" baseline="30000" dirty="0">
                <a:solidFill>
                  <a:srgbClr val="FF0000"/>
                </a:solidFill>
              </a:rPr>
              <a:t>2</a:t>
            </a:r>
            <a:r>
              <a:rPr lang="en-ZA" sz="3600" dirty="0">
                <a:solidFill>
                  <a:srgbClr val="FF0000"/>
                </a:solidFill>
              </a:rPr>
              <a:t> &amp; Temp increases</a:t>
            </a:r>
          </a:p>
        </p:txBody>
      </p:sp>
      <p:pic>
        <p:nvPicPr>
          <p:cNvPr id="4" name="Content Placeholder 3">
            <a:extLst>
              <a:ext uri="{FF2B5EF4-FFF2-40B4-BE49-F238E27FC236}">
                <a16:creationId xmlns:a16="http://schemas.microsoft.com/office/drawing/2014/main" id="{6AF830D5-AA4E-409B-9087-96D52E0AA018}"/>
              </a:ext>
            </a:extLst>
          </p:cNvPr>
          <p:cNvPicPr>
            <a:picLocks noGrp="1" noChangeAspect="1"/>
          </p:cNvPicPr>
          <p:nvPr>
            <p:ph idx="1"/>
          </p:nvPr>
        </p:nvPicPr>
        <p:blipFill>
          <a:blip r:embed="rId2"/>
          <a:stretch>
            <a:fillRect/>
          </a:stretch>
        </p:blipFill>
        <p:spPr>
          <a:xfrm>
            <a:off x="6421095" y="1888128"/>
            <a:ext cx="4102050" cy="3206624"/>
          </a:xfrm>
          <a:prstGeom prst="rect">
            <a:avLst/>
          </a:prstGeom>
        </p:spPr>
      </p:pic>
      <p:pic>
        <p:nvPicPr>
          <p:cNvPr id="5" name="Picture 4">
            <a:extLst>
              <a:ext uri="{FF2B5EF4-FFF2-40B4-BE49-F238E27FC236}">
                <a16:creationId xmlns:a16="http://schemas.microsoft.com/office/drawing/2014/main" id="{58FC2F4F-D0F1-4CAF-B842-2619548E8C27}"/>
              </a:ext>
            </a:extLst>
          </p:cNvPr>
          <p:cNvPicPr>
            <a:picLocks noChangeAspect="1"/>
          </p:cNvPicPr>
          <p:nvPr/>
        </p:nvPicPr>
        <p:blipFill>
          <a:blip r:embed="rId3"/>
          <a:stretch>
            <a:fillRect/>
          </a:stretch>
        </p:blipFill>
        <p:spPr>
          <a:xfrm>
            <a:off x="1541287" y="1888128"/>
            <a:ext cx="4940651" cy="3269064"/>
          </a:xfrm>
          <a:prstGeom prst="rect">
            <a:avLst/>
          </a:prstGeom>
        </p:spPr>
      </p:pic>
      <p:sp>
        <p:nvSpPr>
          <p:cNvPr id="6" name="TextBox 5">
            <a:extLst>
              <a:ext uri="{FF2B5EF4-FFF2-40B4-BE49-F238E27FC236}">
                <a16:creationId xmlns:a16="http://schemas.microsoft.com/office/drawing/2014/main" id="{0E45525B-0505-48FB-8B17-8BFC251106E5}"/>
              </a:ext>
            </a:extLst>
          </p:cNvPr>
          <p:cNvSpPr txBox="1"/>
          <p:nvPr/>
        </p:nvSpPr>
        <p:spPr>
          <a:xfrm>
            <a:off x="8844873" y="5036274"/>
            <a:ext cx="1800200" cy="184666"/>
          </a:xfrm>
          <a:prstGeom prst="rect">
            <a:avLst/>
          </a:prstGeom>
          <a:noFill/>
        </p:spPr>
        <p:txBody>
          <a:bodyPr wrap="square" rtlCol="0">
            <a:spAutoFit/>
          </a:bodyPr>
          <a:lstStyle/>
          <a:p>
            <a:pPr fontAlgn="base">
              <a:spcBef>
                <a:spcPct val="0"/>
              </a:spcBef>
              <a:spcAft>
                <a:spcPct val="0"/>
              </a:spcAft>
            </a:pPr>
            <a:r>
              <a:rPr lang="en-ZA" sz="600" dirty="0">
                <a:solidFill>
                  <a:srgbClr val="000000"/>
                </a:solidFill>
                <a:latin typeface="Arial" charset="0"/>
                <a:cs typeface="Arial" charset="0"/>
              </a:rPr>
              <a:t>https://www.show.earth/kc-monthly-co2-widget</a:t>
            </a:r>
          </a:p>
        </p:txBody>
      </p:sp>
      <p:sp>
        <p:nvSpPr>
          <p:cNvPr id="7" name="TextBox 6">
            <a:extLst>
              <a:ext uri="{FF2B5EF4-FFF2-40B4-BE49-F238E27FC236}">
                <a16:creationId xmlns:a16="http://schemas.microsoft.com/office/drawing/2014/main" id="{EB5086D3-61F5-4EE4-AFEF-80F337F66A72}"/>
              </a:ext>
            </a:extLst>
          </p:cNvPr>
          <p:cNvSpPr txBox="1"/>
          <p:nvPr/>
        </p:nvSpPr>
        <p:spPr>
          <a:xfrm>
            <a:off x="1574064" y="5113220"/>
            <a:ext cx="993544" cy="169277"/>
          </a:xfrm>
          <a:prstGeom prst="rect">
            <a:avLst/>
          </a:prstGeom>
          <a:noFill/>
        </p:spPr>
        <p:txBody>
          <a:bodyPr wrap="square" rtlCol="0">
            <a:spAutoFit/>
          </a:bodyPr>
          <a:lstStyle/>
          <a:p>
            <a:pPr fontAlgn="base">
              <a:spcBef>
                <a:spcPct val="0"/>
              </a:spcBef>
              <a:spcAft>
                <a:spcPct val="0"/>
              </a:spcAft>
            </a:pPr>
            <a:r>
              <a:rPr lang="da-DK" sz="500" dirty="0">
                <a:solidFill>
                  <a:srgbClr val="000000"/>
                </a:solidFill>
                <a:latin typeface="Arial" charset="0"/>
                <a:cs typeface="Arial" charset="0"/>
              </a:rPr>
              <a:t>S.Stoft  zfacts.com, 2017 </a:t>
            </a:r>
            <a:endParaRPr lang="en-ZA" sz="500" dirty="0">
              <a:solidFill>
                <a:srgbClr val="000000"/>
              </a:solidFill>
              <a:latin typeface="Arial" charset="0"/>
              <a:cs typeface="Arial" charset="0"/>
            </a:endParaRPr>
          </a:p>
        </p:txBody>
      </p:sp>
      <p:sp>
        <p:nvSpPr>
          <p:cNvPr id="8" name="TextBox 7">
            <a:extLst>
              <a:ext uri="{FF2B5EF4-FFF2-40B4-BE49-F238E27FC236}">
                <a16:creationId xmlns:a16="http://schemas.microsoft.com/office/drawing/2014/main" id="{3D8A26FD-3278-4EC5-89D6-E02C96791C74}"/>
              </a:ext>
            </a:extLst>
          </p:cNvPr>
          <p:cNvSpPr txBox="1"/>
          <p:nvPr/>
        </p:nvSpPr>
        <p:spPr>
          <a:xfrm>
            <a:off x="1533046" y="1148611"/>
            <a:ext cx="9112027" cy="646331"/>
          </a:xfrm>
          <a:prstGeom prst="rect">
            <a:avLst/>
          </a:prstGeom>
          <a:noFill/>
        </p:spPr>
        <p:txBody>
          <a:bodyPr wrap="square">
            <a:spAutoFit/>
          </a:bodyPr>
          <a:lstStyle/>
          <a:p>
            <a:pPr lvl="2" fontAlgn="base">
              <a:spcBef>
                <a:spcPct val="0"/>
              </a:spcBef>
              <a:spcAft>
                <a:spcPct val="0"/>
              </a:spcAft>
            </a:pPr>
            <a:r>
              <a:rPr lang="en-US" dirty="0">
                <a:solidFill>
                  <a:srgbClr val="000000"/>
                </a:solidFill>
                <a:latin typeface="Arial" charset="0"/>
                <a:cs typeface="Arial" charset="0"/>
              </a:rPr>
              <a:t>Evidence of atmospheric carbon dioxide levels and global mean annual temperature increases since 1880</a:t>
            </a:r>
          </a:p>
        </p:txBody>
      </p:sp>
      <p:sp>
        <p:nvSpPr>
          <p:cNvPr id="10" name="TextBox 9">
            <a:extLst>
              <a:ext uri="{FF2B5EF4-FFF2-40B4-BE49-F238E27FC236}">
                <a16:creationId xmlns:a16="http://schemas.microsoft.com/office/drawing/2014/main" id="{6332A24F-93EC-4123-8543-03FC41F9EF48}"/>
              </a:ext>
            </a:extLst>
          </p:cNvPr>
          <p:cNvSpPr txBox="1"/>
          <p:nvPr/>
        </p:nvSpPr>
        <p:spPr>
          <a:xfrm>
            <a:off x="1574064" y="5343567"/>
            <a:ext cx="8842416" cy="646331"/>
          </a:xfrm>
          <a:prstGeom prst="rect">
            <a:avLst/>
          </a:prstGeom>
          <a:noFill/>
        </p:spPr>
        <p:txBody>
          <a:bodyPr wrap="square">
            <a:spAutoFit/>
          </a:bodyPr>
          <a:lstStyle/>
          <a:p>
            <a:pPr fontAlgn="base">
              <a:spcBef>
                <a:spcPct val="0"/>
              </a:spcBef>
              <a:spcAft>
                <a:spcPct val="0"/>
              </a:spcAft>
            </a:pPr>
            <a:r>
              <a:rPr lang="en-US" dirty="0">
                <a:solidFill>
                  <a:srgbClr val="000000"/>
                </a:solidFill>
                <a:latin typeface="Arial" charset="0"/>
                <a:cs typeface="Arial" charset="0"/>
              </a:rPr>
              <a:t>Changes in rainfall patterns (frequency and intensity), drought events, El Niño events, impacting on terrestrial ecosystems</a:t>
            </a:r>
          </a:p>
        </p:txBody>
      </p:sp>
    </p:spTree>
    <p:extLst>
      <p:ext uri="{BB962C8B-B14F-4D97-AF65-F5344CB8AC3E}">
        <p14:creationId xmlns:p14="http://schemas.microsoft.com/office/powerpoint/2010/main" val="1207019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8B86-C6FA-5BCE-2286-02A1B7534B1E}"/>
              </a:ext>
            </a:extLst>
          </p:cNvPr>
          <p:cNvSpPr>
            <a:spLocks noGrp="1"/>
          </p:cNvSpPr>
          <p:nvPr>
            <p:ph type="title"/>
          </p:nvPr>
        </p:nvSpPr>
        <p:spPr>
          <a:xfrm>
            <a:off x="838200" y="365126"/>
            <a:ext cx="10515600" cy="983384"/>
          </a:xfrm>
        </p:spPr>
        <p:txBody>
          <a:bodyPr/>
          <a:lstStyle/>
          <a:p>
            <a:pPr algn="ctr"/>
            <a:r>
              <a:rPr lang="en-US" sz="3200" dirty="0">
                <a:solidFill>
                  <a:srgbClr val="FF0000"/>
                </a:solidFill>
              </a:rPr>
              <a:t>South-South Collaboration</a:t>
            </a:r>
          </a:p>
        </p:txBody>
      </p:sp>
      <p:sp>
        <p:nvSpPr>
          <p:cNvPr id="3" name="Content Placeholder 2">
            <a:extLst>
              <a:ext uri="{FF2B5EF4-FFF2-40B4-BE49-F238E27FC236}">
                <a16:creationId xmlns:a16="http://schemas.microsoft.com/office/drawing/2014/main" id="{74A43544-2EF1-17CE-6038-30F3C5664240}"/>
              </a:ext>
            </a:extLst>
          </p:cNvPr>
          <p:cNvSpPr>
            <a:spLocks noGrp="1"/>
          </p:cNvSpPr>
          <p:nvPr>
            <p:ph idx="1"/>
          </p:nvPr>
        </p:nvSpPr>
        <p:spPr>
          <a:xfrm>
            <a:off x="791817" y="1348510"/>
            <a:ext cx="10515600" cy="4579072"/>
          </a:xfrm>
        </p:spPr>
        <p:txBody>
          <a:bodyPr>
            <a:noAutofit/>
          </a:bodyPr>
          <a:lstStyle/>
          <a:p>
            <a:pPr marL="0" indent="0">
              <a:buNone/>
            </a:pPr>
            <a:r>
              <a:rPr lang="en-US" sz="2000" dirty="0"/>
              <a:t>The collaboration by researchers across countries in the South is integral to developing research capacity in health data sciences in the continent.</a:t>
            </a:r>
          </a:p>
          <a:p>
            <a:pPr marL="0" indent="0">
              <a:buNone/>
            </a:pPr>
            <a:endParaRPr lang="en-US" sz="1000" dirty="0"/>
          </a:p>
          <a:p>
            <a:pPr marL="0" indent="0">
              <a:buNone/>
            </a:pPr>
            <a:r>
              <a:rPr lang="en-US" sz="2000" b="1" dirty="0"/>
              <a:t>Example: </a:t>
            </a:r>
            <a:r>
              <a:rPr lang="en-US" sz="2000" dirty="0"/>
              <a:t>Africa Research Implementation Science and Education (ARISE) Network</a:t>
            </a:r>
          </a:p>
          <a:p>
            <a:pPr marL="0" indent="0">
              <a:buNone/>
            </a:pPr>
            <a:r>
              <a:rPr lang="en-US" sz="2000" b="1" dirty="0"/>
              <a:t>Mission:  </a:t>
            </a:r>
            <a:r>
              <a:rPr lang="en-US" sz="2000" dirty="0"/>
              <a:t>To develop the next generation of scientific leaders tackling Africa’s most pressing health challenges</a:t>
            </a:r>
          </a:p>
          <a:p>
            <a:pPr marL="0" indent="0">
              <a:buNone/>
            </a:pPr>
            <a:r>
              <a:rPr lang="en-US" sz="2000" b="1" dirty="0"/>
              <a:t>ARISE: </a:t>
            </a:r>
            <a:r>
              <a:rPr lang="en-US" sz="2000" dirty="0"/>
              <a:t>comprised of 21 leading institutions for public health research and training – 19 in 9 countries in Africa: </a:t>
            </a:r>
          </a:p>
          <a:p>
            <a:pPr lvl="1"/>
            <a:r>
              <a:rPr lang="en-US" sz="2000" dirty="0"/>
              <a:t>Botswana, Burkina Faso, Ethiopia, Ghana, Nigeria, Rwanda, South Africa, Tanzania, and Uganda, and HSPH and HIGH. </a:t>
            </a:r>
            <a:endParaRPr lang="en-US" sz="1000" dirty="0"/>
          </a:p>
          <a:p>
            <a:r>
              <a:rPr lang="en-US" sz="2000" dirty="0"/>
              <a:t>ARISE brings together expertise in research methods, program design, implementation science, and measurement and evaluation, and robust training and mentoring infrastructure. </a:t>
            </a:r>
          </a:p>
          <a:p>
            <a:pPr marL="0" indent="0">
              <a:buNone/>
            </a:pPr>
            <a:endParaRPr lang="en-US" sz="1000" dirty="0"/>
          </a:p>
          <a:p>
            <a:pPr marL="0" indent="0">
              <a:buNone/>
            </a:pPr>
            <a:r>
              <a:rPr lang="en-US" sz="2000" dirty="0"/>
              <a:t>Through South-South collaborations such as this and triangular cooperation, we can facilitate equitable partnerships and collaboration between researchers in the region. </a:t>
            </a:r>
          </a:p>
        </p:txBody>
      </p:sp>
    </p:spTree>
    <p:extLst>
      <p:ext uri="{BB962C8B-B14F-4D97-AF65-F5344CB8AC3E}">
        <p14:creationId xmlns:p14="http://schemas.microsoft.com/office/powerpoint/2010/main" val="402712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60FC-2E82-C221-9E2C-2D60CF61CA86}"/>
              </a:ext>
            </a:extLst>
          </p:cNvPr>
          <p:cNvSpPr>
            <a:spLocks noGrp="1"/>
          </p:cNvSpPr>
          <p:nvPr>
            <p:ph type="title"/>
          </p:nvPr>
        </p:nvSpPr>
        <p:spPr>
          <a:xfrm>
            <a:off x="838200" y="365125"/>
            <a:ext cx="10515600" cy="1306657"/>
          </a:xfrm>
        </p:spPr>
        <p:txBody>
          <a:bodyPr/>
          <a:lstStyle/>
          <a:p>
            <a:pPr algn="ctr"/>
            <a:r>
              <a:rPr lang="en-ZA" sz="3200" dirty="0">
                <a:solidFill>
                  <a:srgbClr val="FF0000"/>
                </a:solidFill>
              </a:rPr>
              <a:t>South-North linkages</a:t>
            </a:r>
            <a:endParaRPr lang="en-US" sz="3200" dirty="0">
              <a:solidFill>
                <a:srgbClr val="FF0000"/>
              </a:solidFill>
            </a:endParaRPr>
          </a:p>
        </p:txBody>
      </p:sp>
      <p:sp>
        <p:nvSpPr>
          <p:cNvPr id="3" name="Content Placeholder 2">
            <a:extLst>
              <a:ext uri="{FF2B5EF4-FFF2-40B4-BE49-F238E27FC236}">
                <a16:creationId xmlns:a16="http://schemas.microsoft.com/office/drawing/2014/main" id="{0F6C262B-10A3-2A65-D103-712DB846C002}"/>
              </a:ext>
            </a:extLst>
          </p:cNvPr>
          <p:cNvSpPr>
            <a:spLocks noGrp="1"/>
          </p:cNvSpPr>
          <p:nvPr>
            <p:ph idx="1"/>
          </p:nvPr>
        </p:nvSpPr>
        <p:spPr>
          <a:xfrm>
            <a:off x="838200" y="1459345"/>
            <a:ext cx="10515600" cy="4717618"/>
          </a:xfrm>
        </p:spPr>
        <p:txBody>
          <a:bodyPr>
            <a:normAutofit/>
          </a:bodyPr>
          <a:lstStyle/>
          <a:p>
            <a:r>
              <a:rPr lang="en-US" sz="2400" dirty="0"/>
              <a:t>The project includes Mentors from Harvard University, the University of Heidelberg and others</a:t>
            </a:r>
          </a:p>
          <a:p>
            <a:endParaRPr lang="en-US" sz="2400" dirty="0"/>
          </a:p>
          <a:p>
            <a:r>
              <a:rPr lang="en-US" sz="2400" dirty="0"/>
              <a:t>Potential for collaborations and mentoring of postdocs and students, as well as for students to train for a Masters in Health Data Sciences at Harvard</a:t>
            </a:r>
          </a:p>
          <a:p>
            <a:endParaRPr lang="en-US" sz="2400" dirty="0"/>
          </a:p>
          <a:p>
            <a:r>
              <a:rPr lang="en-US" sz="2400" dirty="0"/>
              <a:t>Mentoring in health data sciences and domains (health systems and food systems, climate change and planetary health) is critical for developing capacity in this project</a:t>
            </a:r>
          </a:p>
        </p:txBody>
      </p:sp>
    </p:spTree>
    <p:extLst>
      <p:ext uri="{BB962C8B-B14F-4D97-AF65-F5344CB8AC3E}">
        <p14:creationId xmlns:p14="http://schemas.microsoft.com/office/powerpoint/2010/main" val="287554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WASHA Takwimu Launch - Durban, South Africa, May 2022 &#10;&#10;Description automatically generated">
            <a:extLst>
              <a:ext uri="{FF2B5EF4-FFF2-40B4-BE49-F238E27FC236}">
                <a16:creationId xmlns:a16="http://schemas.microsoft.com/office/drawing/2014/main" id="{0F7FF20E-4C38-4F35-581A-29667B52BB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394" b="10620"/>
          <a:stretch/>
        </p:blipFill>
        <p:spPr>
          <a:xfrm>
            <a:off x="20" y="1282"/>
            <a:ext cx="12191980" cy="6856718"/>
          </a:xfrm>
          <a:prstGeom prst="rect">
            <a:avLst/>
          </a:prstGeom>
        </p:spPr>
      </p:pic>
    </p:spTree>
    <p:extLst>
      <p:ext uri="{BB962C8B-B14F-4D97-AF65-F5344CB8AC3E}">
        <p14:creationId xmlns:p14="http://schemas.microsoft.com/office/powerpoint/2010/main" val="2026380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C5CC0-694B-9A9A-23FF-5745E65A57B4}"/>
              </a:ext>
            </a:extLst>
          </p:cNvPr>
          <p:cNvSpPr>
            <a:spLocks noGrp="1"/>
          </p:cNvSpPr>
          <p:nvPr>
            <p:ph type="title"/>
          </p:nvPr>
        </p:nvSpPr>
        <p:spPr/>
        <p:txBody>
          <a:bodyPr/>
          <a:lstStyle/>
          <a:p>
            <a:pPr algn="ctr"/>
            <a:r>
              <a:rPr lang="en-US" dirty="0">
                <a:solidFill>
                  <a:srgbClr val="FF0000"/>
                </a:solidFill>
              </a:rPr>
              <a:t>SIYABONGA</a:t>
            </a:r>
          </a:p>
        </p:txBody>
      </p:sp>
      <p:pic>
        <p:nvPicPr>
          <p:cNvPr id="8" name="Content Placeholder 7">
            <a:extLst>
              <a:ext uri="{FF2B5EF4-FFF2-40B4-BE49-F238E27FC236}">
                <a16:creationId xmlns:a16="http://schemas.microsoft.com/office/drawing/2014/main" id="{058CB42B-27B9-4F85-8312-FCDE119235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8750" y="2096294"/>
            <a:ext cx="9334500" cy="3810000"/>
          </a:xfrm>
          <a:prstGeom prst="rect">
            <a:avLst/>
          </a:prstGeom>
        </p:spPr>
      </p:pic>
    </p:spTree>
    <p:extLst>
      <p:ext uri="{BB962C8B-B14F-4D97-AF65-F5344CB8AC3E}">
        <p14:creationId xmlns:p14="http://schemas.microsoft.com/office/powerpoint/2010/main" val="4258405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47">
            <a:extLst>
              <a:ext uri="{FF2B5EF4-FFF2-40B4-BE49-F238E27FC236}">
                <a16:creationId xmlns:a16="http://schemas.microsoft.com/office/drawing/2014/main" id="{A1BDEAEE-B0EE-4F0B-B31D-11C30EEEB36B}"/>
              </a:ext>
            </a:extLst>
          </p:cNvPr>
          <p:cNvSpPr/>
          <p:nvPr/>
        </p:nvSpPr>
        <p:spPr>
          <a:xfrm>
            <a:off x="1222637" y="311696"/>
            <a:ext cx="10689020" cy="58477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2400" b="1">
                <a:solidFill>
                  <a:srgbClr val="262626"/>
                </a:solidFill>
              </a:defRPr>
            </a:lvl1pPr>
          </a:lstStyle>
          <a:p>
            <a:pPr fontAlgn="base">
              <a:spcBef>
                <a:spcPct val="0"/>
              </a:spcBef>
              <a:spcAft>
                <a:spcPct val="0"/>
              </a:spcAft>
            </a:pPr>
            <a:r>
              <a:rPr lang="en-US" sz="3200" b="0" dirty="0">
                <a:solidFill>
                  <a:srgbClr val="FF0000"/>
                </a:solidFill>
                <a:latin typeface="+mj-lt"/>
                <a:ea typeface="+mj-ea"/>
                <a:cs typeface="+mj-cs"/>
              </a:rPr>
              <a:t>Developing Decision Support Systems: Role of Data Science</a:t>
            </a:r>
            <a:endParaRPr sz="3200" b="0" dirty="0">
              <a:solidFill>
                <a:srgbClr val="FF0000"/>
              </a:solidFill>
              <a:latin typeface="+mj-lt"/>
              <a:ea typeface="+mj-ea"/>
              <a:cs typeface="+mj-cs"/>
            </a:endParaRPr>
          </a:p>
        </p:txBody>
      </p:sp>
      <p:pic>
        <p:nvPicPr>
          <p:cNvPr id="4" name="Picture 3">
            <a:extLst>
              <a:ext uri="{FF2B5EF4-FFF2-40B4-BE49-F238E27FC236}">
                <a16:creationId xmlns:a16="http://schemas.microsoft.com/office/drawing/2014/main" id="{CCCD5A13-2115-482C-9ECC-5F2F9EE4F5BD}"/>
              </a:ext>
            </a:extLst>
          </p:cNvPr>
          <p:cNvPicPr>
            <a:picLocks noChangeAspect="1"/>
          </p:cNvPicPr>
          <p:nvPr/>
        </p:nvPicPr>
        <p:blipFill>
          <a:blip r:embed="rId3"/>
          <a:stretch>
            <a:fillRect/>
          </a:stretch>
        </p:blipFill>
        <p:spPr>
          <a:xfrm>
            <a:off x="839416" y="1567637"/>
            <a:ext cx="5256584" cy="3722726"/>
          </a:xfrm>
          <a:prstGeom prst="rect">
            <a:avLst/>
          </a:prstGeom>
        </p:spPr>
      </p:pic>
      <p:sp>
        <p:nvSpPr>
          <p:cNvPr id="5" name="TextBox 4">
            <a:extLst>
              <a:ext uri="{FF2B5EF4-FFF2-40B4-BE49-F238E27FC236}">
                <a16:creationId xmlns:a16="http://schemas.microsoft.com/office/drawing/2014/main" id="{02CA1513-02BC-4165-B2E3-35BC4D3BB328}"/>
              </a:ext>
            </a:extLst>
          </p:cNvPr>
          <p:cNvSpPr txBox="1"/>
          <p:nvPr/>
        </p:nvSpPr>
        <p:spPr>
          <a:xfrm>
            <a:off x="3935760" y="3799220"/>
            <a:ext cx="985452" cy="5847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n-GB" sz="1600" dirty="0">
                <a:solidFill>
                  <a:srgbClr val="00B050"/>
                </a:solidFill>
                <a:latin typeface="Arial" charset="0"/>
                <a:cs typeface="Arial" charset="0"/>
              </a:rPr>
              <a:t>Indices &amp; prediction</a:t>
            </a:r>
            <a:endParaRPr lang="en-GB" sz="1600" dirty="0">
              <a:solidFill>
                <a:srgbClr val="00B050"/>
              </a:solidFill>
              <a:latin typeface="Arial" charset="0"/>
              <a:cs typeface="Arial" charset="0"/>
              <a:sym typeface="Calibri"/>
            </a:endParaRPr>
          </a:p>
        </p:txBody>
      </p:sp>
      <p:sp>
        <p:nvSpPr>
          <p:cNvPr id="9" name="TextBox 8">
            <a:extLst>
              <a:ext uri="{FF2B5EF4-FFF2-40B4-BE49-F238E27FC236}">
                <a16:creationId xmlns:a16="http://schemas.microsoft.com/office/drawing/2014/main" id="{38CEB939-384F-41A8-A2B4-BBC03C7A0904}"/>
              </a:ext>
            </a:extLst>
          </p:cNvPr>
          <p:cNvSpPr txBox="1"/>
          <p:nvPr/>
        </p:nvSpPr>
        <p:spPr>
          <a:xfrm>
            <a:off x="5318117" y="1244671"/>
            <a:ext cx="5256584" cy="6278642"/>
          </a:xfrm>
          <a:prstGeom prst="rect">
            <a:avLst/>
          </a:prstGeom>
          <a:noFill/>
        </p:spPr>
        <p:txBody>
          <a:bodyPr wrap="square" rtlCol="0">
            <a:spAutoFit/>
          </a:bodyPr>
          <a:lstStyle/>
          <a:p>
            <a:pPr marL="285750" indent="-285750" fontAlgn="base">
              <a:spcBef>
                <a:spcPct val="0"/>
              </a:spcBef>
              <a:spcAft>
                <a:spcPct val="0"/>
              </a:spcAft>
              <a:buFont typeface="Arial" panose="020B0604020202020204" pitchFamily="34" charset="0"/>
              <a:buChar char="•"/>
            </a:pPr>
            <a:r>
              <a:rPr lang="en-ZA" sz="1200" dirty="0">
                <a:solidFill>
                  <a:srgbClr val="000000"/>
                </a:solidFill>
                <a:latin typeface="Arial" charset="0"/>
                <a:cs typeface="Arial" charset="0"/>
              </a:rPr>
              <a:t>How can we improve sustainable management of resources &amp; mitigate against Climate Change impacts</a:t>
            </a:r>
          </a:p>
          <a:p>
            <a:pPr marL="285750" indent="-285750" fontAlgn="base">
              <a:spcBef>
                <a:spcPct val="0"/>
              </a:spcBef>
              <a:spcAft>
                <a:spcPct val="0"/>
              </a:spcAft>
              <a:buFont typeface="Arial" panose="020B0604020202020204" pitchFamily="34" charset="0"/>
              <a:buChar char="•"/>
            </a:pPr>
            <a:r>
              <a:rPr lang="en-ZA" sz="1200" dirty="0">
                <a:solidFill>
                  <a:srgbClr val="000000"/>
                </a:solidFill>
                <a:latin typeface="Arial" charset="0"/>
                <a:cs typeface="Arial" charset="0"/>
              </a:rPr>
              <a:t>Where do we start and where do we want to go</a:t>
            </a:r>
          </a:p>
          <a:p>
            <a:pPr marL="742950" lvl="1" indent="-285750" fontAlgn="base">
              <a:spcBef>
                <a:spcPct val="0"/>
              </a:spcBef>
              <a:spcAft>
                <a:spcPct val="0"/>
              </a:spcAft>
              <a:buFont typeface="Arial" panose="020B0604020202020204" pitchFamily="34" charset="0"/>
              <a:buChar char="•"/>
            </a:pPr>
            <a:r>
              <a:rPr lang="en-ZA" sz="1200" dirty="0">
                <a:solidFill>
                  <a:srgbClr val="000000"/>
                </a:solidFill>
                <a:latin typeface="Arial" charset="0"/>
                <a:cs typeface="Arial" charset="0"/>
              </a:rPr>
              <a:t>Sustainable  Development Goals as benchmarks</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Develop indices that can best assess the performance of our interventions</a:t>
            </a:r>
          </a:p>
          <a:p>
            <a:pPr marL="1200150" lvl="2"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Crop Suitability Index</a:t>
            </a:r>
          </a:p>
          <a:p>
            <a:pPr marL="1200150" lvl="2"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Nutrition and health Index</a:t>
            </a:r>
          </a:p>
          <a:p>
            <a:pPr marL="1200150" lvl="2"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Rangeland health </a:t>
            </a:r>
          </a:p>
          <a:p>
            <a:pPr marL="285750" indent="-285750" fontAlgn="base">
              <a:spcBef>
                <a:spcPct val="0"/>
              </a:spcBef>
              <a:spcAft>
                <a:spcPct val="0"/>
              </a:spcAft>
              <a:buFont typeface="Arial" panose="020B0604020202020204" pitchFamily="34" charset="0"/>
              <a:buChar char="•"/>
            </a:pPr>
            <a:endParaRPr lang="en-US" sz="1200" dirty="0">
              <a:solidFill>
                <a:srgbClr val="000000"/>
              </a:solidFill>
              <a:latin typeface="Arial" charset="0"/>
              <a:cs typeface="Arial" charset="0"/>
            </a:endParaRPr>
          </a:p>
          <a:p>
            <a:pPr marL="285750"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Data sources</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Health Information</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Crop, Water and Soil Data</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Climate data</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Satellite information</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UN Databases</a:t>
            </a:r>
          </a:p>
          <a:p>
            <a:pPr marL="285750" indent="-285750" fontAlgn="base">
              <a:spcBef>
                <a:spcPct val="0"/>
              </a:spcBef>
              <a:spcAft>
                <a:spcPct val="0"/>
              </a:spcAft>
              <a:buFont typeface="Arial" panose="020B0604020202020204" pitchFamily="34" charset="0"/>
              <a:buChar char="•"/>
            </a:pPr>
            <a:endParaRPr lang="en-US" sz="1200" dirty="0">
              <a:solidFill>
                <a:srgbClr val="000000"/>
              </a:solidFill>
              <a:latin typeface="Arial" charset="0"/>
              <a:cs typeface="Arial" charset="0"/>
            </a:endParaRPr>
          </a:p>
          <a:p>
            <a:pPr marL="285750"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Science &amp; Technology for Processing</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Machine Learning – Supervised/Unsupervised</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Deep Learning – CNN, RNN</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Artificial Intelligence</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Cloud Computing for huge data sets – GEE</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Remote Sensing data processing</a:t>
            </a:r>
          </a:p>
          <a:p>
            <a:pPr marL="742950" lvl="1"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Physical – based Models</a:t>
            </a:r>
          </a:p>
          <a:p>
            <a:pPr marL="1200150" lvl="2" indent="-285750" fontAlgn="base">
              <a:spcBef>
                <a:spcPct val="0"/>
              </a:spcBef>
              <a:spcAft>
                <a:spcPct val="0"/>
              </a:spcAft>
              <a:buFont typeface="Arial" panose="020B0604020202020204" pitchFamily="34" charset="0"/>
              <a:buChar char="•"/>
            </a:pPr>
            <a:r>
              <a:rPr lang="en-US" sz="1200" dirty="0">
                <a:solidFill>
                  <a:srgbClr val="000000"/>
                </a:solidFill>
                <a:latin typeface="Arial" charset="0"/>
                <a:cs typeface="Arial" charset="0"/>
              </a:rPr>
              <a:t>Radiative transfer modeling techniques to quantify crop/vegetation traits</a:t>
            </a:r>
          </a:p>
          <a:p>
            <a:pPr marL="742950" lvl="1" indent="-285750" fontAlgn="base">
              <a:spcBef>
                <a:spcPct val="0"/>
              </a:spcBef>
              <a:spcAft>
                <a:spcPct val="0"/>
              </a:spcAft>
              <a:buFont typeface="Arial" panose="020B0604020202020204" pitchFamily="34" charset="0"/>
              <a:buChar char="•"/>
            </a:pPr>
            <a:endParaRPr lang="en-US" sz="1200" dirty="0">
              <a:solidFill>
                <a:srgbClr val="000000"/>
              </a:solidFill>
              <a:latin typeface="Arial" charset="0"/>
              <a:cs typeface="Arial" charset="0"/>
            </a:endParaRPr>
          </a:p>
          <a:p>
            <a:pPr marL="742950" lvl="1" indent="-285750" fontAlgn="base">
              <a:spcBef>
                <a:spcPct val="0"/>
              </a:spcBef>
              <a:spcAft>
                <a:spcPct val="0"/>
              </a:spcAft>
              <a:buFont typeface="Arial" panose="020B0604020202020204" pitchFamily="34" charset="0"/>
              <a:buChar char="•"/>
            </a:pPr>
            <a:endParaRPr lang="en-US" sz="1200" dirty="0">
              <a:solidFill>
                <a:srgbClr val="000000"/>
              </a:solidFill>
              <a:latin typeface="Arial" charset="0"/>
              <a:cs typeface="Arial" charset="0"/>
            </a:endParaRPr>
          </a:p>
          <a:p>
            <a:pPr marL="742950" lvl="1" indent="-285750" fontAlgn="base">
              <a:spcBef>
                <a:spcPct val="0"/>
              </a:spcBef>
              <a:spcAft>
                <a:spcPct val="0"/>
              </a:spcAft>
              <a:buFont typeface="Arial" panose="020B0604020202020204" pitchFamily="34" charset="0"/>
              <a:buChar char="•"/>
            </a:pPr>
            <a:endParaRPr lang="en-US" sz="1200" dirty="0">
              <a:solidFill>
                <a:srgbClr val="000000"/>
              </a:solidFill>
              <a:latin typeface="Arial" charset="0"/>
              <a:cs typeface="Arial" charset="0"/>
            </a:endParaRPr>
          </a:p>
          <a:p>
            <a:pPr marL="1200150" lvl="2" indent="-285750" fontAlgn="base">
              <a:spcBef>
                <a:spcPct val="0"/>
              </a:spcBef>
              <a:spcAft>
                <a:spcPct val="0"/>
              </a:spcAft>
              <a:buFont typeface="Arial" panose="020B0604020202020204" pitchFamily="34" charset="0"/>
              <a:buChar char="•"/>
            </a:pPr>
            <a:endParaRPr lang="en-US" dirty="0">
              <a:solidFill>
                <a:srgbClr val="000000"/>
              </a:solidFill>
              <a:latin typeface="Arial" charset="0"/>
              <a:cs typeface="Arial" charset="0"/>
            </a:endParaRPr>
          </a:p>
          <a:p>
            <a:pPr marL="742950" lvl="1" indent="-285750" fontAlgn="base">
              <a:spcBef>
                <a:spcPct val="0"/>
              </a:spcBef>
              <a:spcAft>
                <a:spcPct val="0"/>
              </a:spcAft>
              <a:buFont typeface="Arial" panose="020B0604020202020204" pitchFamily="34" charset="0"/>
              <a:buChar char="•"/>
            </a:pPr>
            <a:endParaRPr lang="en-US" dirty="0">
              <a:solidFill>
                <a:srgbClr val="000000"/>
              </a:solidFill>
              <a:latin typeface="Arial" charset="0"/>
              <a:cs typeface="Arial" charset="0"/>
            </a:endParaRPr>
          </a:p>
          <a:p>
            <a:pPr marL="1200150" lvl="2" indent="-285750" fontAlgn="base">
              <a:spcBef>
                <a:spcPct val="0"/>
              </a:spcBef>
              <a:spcAft>
                <a:spcPct val="0"/>
              </a:spcAft>
              <a:buFont typeface="Arial" panose="020B0604020202020204" pitchFamily="34" charset="0"/>
              <a:buChar char="•"/>
            </a:pPr>
            <a:endParaRPr lang="en-ZA" dirty="0">
              <a:solidFill>
                <a:srgbClr val="000000"/>
              </a:solidFill>
              <a:latin typeface="Arial" charset="0"/>
              <a:cs typeface="Arial" charset="0"/>
            </a:endParaRPr>
          </a:p>
        </p:txBody>
      </p:sp>
    </p:spTree>
    <p:extLst>
      <p:ext uri="{BB962C8B-B14F-4D97-AF65-F5344CB8AC3E}">
        <p14:creationId xmlns:p14="http://schemas.microsoft.com/office/powerpoint/2010/main" val="1758997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06004-398A-2EDC-78C1-C3A2F50F5B5B}"/>
              </a:ext>
            </a:extLst>
          </p:cNvPr>
          <p:cNvSpPr>
            <a:spLocks noGrp="1"/>
          </p:cNvSpPr>
          <p:nvPr>
            <p:ph type="title"/>
          </p:nvPr>
        </p:nvSpPr>
        <p:spPr>
          <a:xfrm>
            <a:off x="1743146" y="492486"/>
            <a:ext cx="8536928" cy="992620"/>
          </a:xfrm>
        </p:spPr>
        <p:txBody>
          <a:bodyPr vert="horz" lIns="91440" tIns="45720" rIns="91440" bIns="45720" rtlCol="0" anchor="ctr">
            <a:normAutofit/>
          </a:bodyPr>
          <a:lstStyle/>
          <a:p>
            <a:pPr algn="ctr"/>
            <a:r>
              <a:rPr lang="en-US" sz="3200" dirty="0">
                <a:solidFill>
                  <a:srgbClr val="FF0000"/>
                </a:solidFill>
              </a:rPr>
              <a:t>Data science in health and food systems</a:t>
            </a:r>
          </a:p>
        </p:txBody>
      </p:sp>
      <p:pic>
        <p:nvPicPr>
          <p:cNvPr id="23" name="Picture 22">
            <a:extLst>
              <a:ext uri="{FF2B5EF4-FFF2-40B4-BE49-F238E27FC236}">
                <a16:creationId xmlns:a16="http://schemas.microsoft.com/office/drawing/2014/main" id="{9BAA0F55-D110-C64F-48FA-6D2536833D63}"/>
              </a:ext>
            </a:extLst>
          </p:cNvPr>
          <p:cNvPicPr>
            <a:picLocks noChangeAspect="1"/>
          </p:cNvPicPr>
          <p:nvPr/>
        </p:nvPicPr>
        <p:blipFill rotWithShape="1">
          <a:blip r:embed="rId2"/>
          <a:srcRect l="26138" r="23427"/>
          <a:stretch/>
        </p:blipFill>
        <p:spPr>
          <a:xfrm>
            <a:off x="847655" y="570706"/>
            <a:ext cx="895490" cy="914400"/>
          </a:xfrm>
          <a:prstGeom prst="rect">
            <a:avLst/>
          </a:prstGeom>
        </p:spPr>
      </p:pic>
      <p:sp>
        <p:nvSpPr>
          <p:cNvPr id="5" name="Content Placeholder 4">
            <a:extLst>
              <a:ext uri="{FF2B5EF4-FFF2-40B4-BE49-F238E27FC236}">
                <a16:creationId xmlns:a16="http://schemas.microsoft.com/office/drawing/2014/main" id="{3B7E405C-E542-19FE-AB95-FB18695B8571}"/>
              </a:ext>
            </a:extLst>
          </p:cNvPr>
          <p:cNvSpPr>
            <a:spLocks noGrp="1"/>
          </p:cNvSpPr>
          <p:nvPr>
            <p:ph sz="half" idx="1"/>
          </p:nvPr>
        </p:nvSpPr>
        <p:spPr>
          <a:xfrm>
            <a:off x="791909" y="1712795"/>
            <a:ext cx="10439401" cy="4351338"/>
          </a:xfrm>
        </p:spPr>
        <p:txBody>
          <a:bodyPr>
            <a:no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Advances in data science and artificial intelligence (AI) have the potential to transform health  and food systems research and health care in Africa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endParaRPr>
          </a:p>
          <a:p>
            <a:r>
              <a:rPr lang="en-US" sz="2000" dirty="0"/>
              <a:t>Extensive and diverse datasets are already available on the African continent </a:t>
            </a:r>
          </a:p>
          <a:p>
            <a:pPr lvl="1"/>
            <a:r>
              <a:rPr lang="en-US" sz="1600" dirty="0"/>
              <a:t>routine health data –  national three-tiered standardized HIV patient record reporting system tier.NET  </a:t>
            </a:r>
          </a:p>
          <a:p>
            <a:pPr lvl="1"/>
            <a:r>
              <a:rPr lang="en-US" sz="1600" dirty="0"/>
              <a:t>National Health Laboratory Services (NHLS) database in South Africa and health facility surveys</a:t>
            </a:r>
          </a:p>
          <a:p>
            <a:pPr lvl="1"/>
            <a:r>
              <a:rPr lang="en-US" sz="1600" dirty="0"/>
              <a:t>Health and demographic surveillance systems (HDSS) and Demographic Health Surveys (DHS) with nutrition data</a:t>
            </a:r>
          </a:p>
          <a:p>
            <a:pPr lvl="1"/>
            <a:r>
              <a:rPr lang="en-US" sz="1600" dirty="0"/>
              <a:t>crop production and vulnerability assessments; food price and food insecurity data  e.g. FEWSNET</a:t>
            </a:r>
          </a:p>
          <a:p>
            <a:pPr lvl="1"/>
            <a:r>
              <a:rPr lang="en-US" sz="1600" dirty="0"/>
              <a:t>geospatial data and agro-climatology data including on rainfall, sea, and land surface temperature, weather hazards and weather prediction and satellite image products </a:t>
            </a:r>
          </a:p>
          <a:p>
            <a:pPr lvl="1"/>
            <a:endParaRPr lang="en-US" sz="16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Data science can support key public health functions, e.g.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Surveillance; prevention and health promotion; linkage to care and care monitoring; can boost the functioning of health and food systems</a:t>
            </a:r>
          </a:p>
          <a:p>
            <a:pPr lvl="1">
              <a:defRPr/>
            </a:pPr>
            <a:r>
              <a:rPr lang="en-US" sz="1800" dirty="0">
                <a:solidFill>
                  <a:prstClr val="black"/>
                </a:solidFill>
              </a:rPr>
              <a:t>Better understanding of climate, weather, and dietary patterns and inform policy decisions to improve nutrition and health.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000" dirty="0">
              <a:solidFill>
                <a:prstClr val="black"/>
              </a:solidFill>
            </a:endParaRPr>
          </a:p>
          <a:p>
            <a:pPr lvl="1"/>
            <a:endParaRPr kumimoji="0" lang="en-US" sz="1600" b="0" i="0" u="none" strike="noStrike" kern="1200" cap="none" spc="0" normalizeH="0" baseline="0" noProof="0" dirty="0">
              <a:ln>
                <a:noFill/>
              </a:ln>
              <a:solidFill>
                <a:prstClr val="black"/>
              </a:solidFill>
              <a:effectLst/>
              <a:uLnTx/>
              <a:uFillTx/>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504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78A406-990A-03DA-1E4D-8829C8BD5713}"/>
              </a:ext>
            </a:extLst>
          </p:cNvPr>
          <p:cNvSpPr>
            <a:spLocks noGrp="1"/>
          </p:cNvSpPr>
          <p:nvPr>
            <p:ph type="title"/>
          </p:nvPr>
        </p:nvSpPr>
        <p:spPr>
          <a:xfrm>
            <a:off x="651786" y="771945"/>
            <a:ext cx="10515600" cy="798657"/>
          </a:xfrm>
        </p:spPr>
        <p:txBody>
          <a:bodyPr>
            <a:normAutofit fontScale="90000"/>
          </a:bodyPr>
          <a:lstStyle/>
          <a:p>
            <a:pPr algn="ctr"/>
            <a:r>
              <a:rPr lang="en-US" sz="3200" dirty="0">
                <a:solidFill>
                  <a:srgbClr val="FF0000"/>
                </a:solidFill>
              </a:rPr>
              <a:t>“Big data” opportunities to address health systems and food systems challenges are increasing</a:t>
            </a:r>
            <a:endParaRPr lang="en-US" dirty="0"/>
          </a:p>
        </p:txBody>
      </p:sp>
      <p:sp>
        <p:nvSpPr>
          <p:cNvPr id="6" name="Content Placeholder 5">
            <a:extLst>
              <a:ext uri="{FF2B5EF4-FFF2-40B4-BE49-F238E27FC236}">
                <a16:creationId xmlns:a16="http://schemas.microsoft.com/office/drawing/2014/main" id="{6E4C94DD-2D36-8940-C767-6D97A4DD99D0}"/>
              </a:ext>
            </a:extLst>
          </p:cNvPr>
          <p:cNvSpPr>
            <a:spLocks noGrp="1"/>
          </p:cNvSpPr>
          <p:nvPr>
            <p:ph idx="1"/>
          </p:nvPr>
        </p:nvSpPr>
        <p:spPr>
          <a:xfrm>
            <a:off x="1047440" y="1371600"/>
            <a:ext cx="9724292" cy="3587262"/>
          </a:xfrm>
        </p:spPr>
        <p:txBody>
          <a:bodyPr>
            <a:noAutofit/>
          </a:bodyPr>
          <a:lstStyle/>
          <a:p>
            <a:pPr lvl="1"/>
            <a:endParaRPr lang="en-US" sz="1600" dirty="0"/>
          </a:p>
          <a:p>
            <a:pPr>
              <a:spcBef>
                <a:spcPts val="500"/>
              </a:spcBef>
              <a:defRPr/>
            </a:pPr>
            <a:endParaRPr lang="en-US" sz="2000" dirty="0"/>
          </a:p>
          <a:p>
            <a:r>
              <a:rPr kumimoji="0" lang="en-US" sz="2200" b="0" i="0" u="none" strike="noStrike" kern="1200" cap="none" spc="0" normalizeH="0" baseline="0" noProof="0" dirty="0">
                <a:ln>
                  <a:noFill/>
                </a:ln>
                <a:solidFill>
                  <a:prstClr val="black"/>
                </a:solidFill>
                <a:effectLst/>
                <a:uLnTx/>
                <a:uFillTx/>
                <a:ea typeface="+mn-ea"/>
                <a:cs typeface="+mn-cs"/>
              </a:rPr>
              <a:t>Analysis </a:t>
            </a:r>
            <a:r>
              <a:rPr lang="en-US" sz="2200" dirty="0">
                <a:solidFill>
                  <a:prstClr val="black"/>
                </a:solidFill>
              </a:rPr>
              <a:t>of real-world routine data – integrated across sources and data structures – can provide powerful insights to bridge the knowledge gap and provide new solutions to some of Africa’s most pressing health challenges</a:t>
            </a:r>
          </a:p>
          <a:p>
            <a:pPr marL="457200" lvl="1" indent="0">
              <a:buNone/>
            </a:pPr>
            <a:endParaRPr lang="en-US" sz="2200" dirty="0"/>
          </a:p>
          <a:p>
            <a:r>
              <a:rPr lang="en-US" sz="2200" dirty="0"/>
              <a:t>Need for innovation in techniques and new computational methods, digital phenotypes, machine learning and AI approaches</a:t>
            </a:r>
          </a:p>
          <a:p>
            <a:endParaRPr lang="en-US" sz="2200" dirty="0"/>
          </a:p>
          <a:p>
            <a:r>
              <a:rPr lang="en-US" sz="2200" dirty="0">
                <a:solidFill>
                  <a:prstClr val="black"/>
                </a:solidFill>
              </a:rPr>
              <a:t>Data science led by African-based scientists will be key for the future and addressing the health needs across the continent</a:t>
            </a:r>
            <a:endParaRPr lang="en-US" sz="2200" dirty="0"/>
          </a:p>
          <a:p>
            <a:pPr lvl="1"/>
            <a:r>
              <a:rPr lang="en-US" sz="2200" b="1" dirty="0"/>
              <a:t> Gap</a:t>
            </a:r>
            <a:r>
              <a:rPr lang="en-US" sz="2200" dirty="0"/>
              <a:t>: research and policymaking in SSA has been limited by a severe shortage of data scientists</a:t>
            </a:r>
          </a:p>
          <a:p>
            <a:endParaRPr lang="en-US" sz="1800" dirty="0"/>
          </a:p>
        </p:txBody>
      </p:sp>
    </p:spTree>
    <p:extLst>
      <p:ext uri="{BB962C8B-B14F-4D97-AF65-F5344CB8AC3E}">
        <p14:creationId xmlns:p14="http://schemas.microsoft.com/office/powerpoint/2010/main" val="3254017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2D5B-E47C-4D0C-973C-0DCF4B4F9E05}"/>
              </a:ext>
            </a:extLst>
          </p:cNvPr>
          <p:cNvSpPr>
            <a:spLocks noGrp="1"/>
          </p:cNvSpPr>
          <p:nvPr>
            <p:ph type="title"/>
          </p:nvPr>
        </p:nvSpPr>
        <p:spPr>
          <a:xfrm>
            <a:off x="643467" y="321734"/>
            <a:ext cx="10905066" cy="1135737"/>
          </a:xfrm>
        </p:spPr>
        <p:txBody>
          <a:bodyPr>
            <a:normAutofit/>
          </a:bodyPr>
          <a:lstStyle/>
          <a:p>
            <a:pPr algn="ctr"/>
            <a:r>
              <a:rPr lang="en-US" sz="3200" dirty="0">
                <a:solidFill>
                  <a:srgbClr val="FF0000"/>
                </a:solidFill>
              </a:rPr>
              <a:t>Data science and health systems </a:t>
            </a:r>
          </a:p>
        </p:txBody>
      </p:sp>
      <p:sp>
        <p:nvSpPr>
          <p:cNvPr id="3" name="Content Placeholder 2">
            <a:extLst>
              <a:ext uri="{FF2B5EF4-FFF2-40B4-BE49-F238E27FC236}">
                <a16:creationId xmlns:a16="http://schemas.microsoft.com/office/drawing/2014/main" id="{C2181308-A123-42FB-B6AB-E8D0538D9F81}"/>
              </a:ext>
            </a:extLst>
          </p:cNvPr>
          <p:cNvSpPr>
            <a:spLocks noGrp="1"/>
          </p:cNvSpPr>
          <p:nvPr>
            <p:ph idx="1"/>
          </p:nvPr>
        </p:nvSpPr>
        <p:spPr>
          <a:xfrm>
            <a:off x="346380" y="1529178"/>
            <a:ext cx="9445690" cy="4765090"/>
          </a:xfrm>
        </p:spPr>
        <p:txBody>
          <a:bodyPr>
            <a:normAutofit lnSpcReduction="10000"/>
          </a:bodyPr>
          <a:lstStyle/>
          <a:p>
            <a:pPr marL="0" indent="0">
              <a:spcAft>
                <a:spcPts val="600"/>
              </a:spcAft>
              <a:buNone/>
            </a:pPr>
            <a:r>
              <a:rPr lang="en-US" sz="2000" b="0" i="0" u="none" strike="noStrike" baseline="0" dirty="0"/>
              <a:t>Data </a:t>
            </a:r>
            <a:r>
              <a:rPr lang="en-US" sz="2000" dirty="0"/>
              <a:t>science has potential to generate new insight for healthcare and public health and to provide the foundations for new interventions and health systems reforms and provide</a:t>
            </a:r>
            <a:r>
              <a:rPr lang="en-US" sz="2000" b="0" i="0" u="none" strike="noStrike" baseline="0" dirty="0"/>
              <a:t> solutions to some of the problems that most vex health policy makers e.g.</a:t>
            </a:r>
          </a:p>
          <a:p>
            <a:pPr marL="914400" lvl="1" indent="-457200">
              <a:buAutoNum type="alphaLcParenBoth"/>
            </a:pPr>
            <a:r>
              <a:rPr lang="en-US" sz="2000" b="1" i="0" u="none" strike="noStrike" baseline="0" dirty="0"/>
              <a:t>Quantification of need for prioritization: </a:t>
            </a:r>
            <a:r>
              <a:rPr lang="en-US" sz="2000" b="0" i="0" u="none" strike="noStrike" baseline="0" dirty="0"/>
              <a:t>urgent healthcare gaps that are likely to remain unmet even if health systems provide interventions free of charge, e.g. HIV treatment, TB treatment, or vaccination – </a:t>
            </a:r>
            <a:r>
              <a:rPr lang="en-US" sz="2000" b="0" i="1" u="none" strike="noStrike" baseline="0" dirty="0"/>
              <a:t>descriptive statistics</a:t>
            </a:r>
          </a:p>
          <a:p>
            <a:pPr marL="914400" lvl="1" indent="-457200">
              <a:buAutoNum type="alphaLcParenBoth"/>
            </a:pPr>
            <a:r>
              <a:rPr lang="en-US" sz="2000" b="1" i="0" u="none" strike="noStrike" baseline="0" dirty="0"/>
              <a:t>Prediction of need for intervention targeting and tailoring: </a:t>
            </a:r>
            <a:r>
              <a:rPr lang="en-US" sz="2000" b="0" i="0" u="none" strike="noStrike" baseline="0" dirty="0"/>
              <a:t>where and to whom should we provide a health intervention – </a:t>
            </a:r>
            <a:r>
              <a:rPr lang="en-US" sz="2000" b="0" i="1" u="none" strike="noStrike" baseline="0" dirty="0"/>
              <a:t>predictive </a:t>
            </a:r>
            <a:r>
              <a:rPr lang="en-US" sz="2000" i="1" dirty="0"/>
              <a:t>algorithms, </a:t>
            </a:r>
            <a:r>
              <a:rPr lang="en-US" sz="2000" b="0" i="1" u="none" strike="noStrike" baseline="0" dirty="0"/>
              <a:t>e.g., Random Forests, Boosting, Neural networks</a:t>
            </a:r>
          </a:p>
          <a:p>
            <a:pPr marL="914400" lvl="1" indent="-457200">
              <a:buAutoNum type="alphaLcParenBoth"/>
            </a:pPr>
            <a:r>
              <a:rPr lang="en-US" sz="2000" b="1" i="0" u="none" strike="noStrike" baseline="0" dirty="0"/>
              <a:t>Identification of profiles of need for the design of health packages and policies: </a:t>
            </a:r>
            <a:r>
              <a:rPr lang="en-US" sz="2000" b="0" i="0" u="none" strike="noStrike" baseline="0" dirty="0"/>
              <a:t>pressing knowledge gaps on health risks, prevention, and treatment needs – such as the clustering of risk behaviors (</a:t>
            </a:r>
            <a:r>
              <a:rPr lang="en-US" sz="2000" b="0" i="0" u="none" strike="noStrike" baseline="0" dirty="0" err="1"/>
              <a:t>intersectionalities</a:t>
            </a:r>
            <a:r>
              <a:rPr lang="en-US" sz="2000" b="0" i="0" u="none" strike="noStrike" baseline="0" dirty="0"/>
              <a:t>) and multi-morbid conditions (</a:t>
            </a:r>
            <a:r>
              <a:rPr lang="en-US" sz="2000" b="0" i="0" u="none" strike="noStrike" baseline="0" dirty="0" err="1"/>
              <a:t>syndemics</a:t>
            </a:r>
            <a:r>
              <a:rPr lang="en-US" sz="2000" dirty="0"/>
              <a:t>) – </a:t>
            </a:r>
            <a:r>
              <a:rPr lang="en-US" sz="2000" i="1" dirty="0"/>
              <a:t>clustering algorithms, e.g., DBSCAN, GMM, k means</a:t>
            </a:r>
          </a:p>
          <a:p>
            <a:pPr marL="914400" lvl="1" indent="-457200">
              <a:buAutoNum type="alphaLcParenBoth"/>
            </a:pPr>
            <a:r>
              <a:rPr lang="en-US" sz="2000" b="1" dirty="0"/>
              <a:t>Causal effects of health interventions for policy choices: </a:t>
            </a:r>
            <a:r>
              <a:rPr lang="en-US" sz="2000" dirty="0"/>
              <a:t>what works? – </a:t>
            </a:r>
            <a:r>
              <a:rPr lang="en-US" sz="2000" i="1" dirty="0"/>
              <a:t>experiments and quasi-experiments (RDD, ITS, </a:t>
            </a:r>
            <a:r>
              <a:rPr lang="en-US" sz="2000" i="1" dirty="0" err="1"/>
              <a:t>DiD</a:t>
            </a:r>
            <a:r>
              <a:rPr lang="en-US" sz="2000" i="1" dirty="0"/>
              <a:t>, IV)</a:t>
            </a:r>
          </a:p>
          <a:p>
            <a:pPr marL="914400" lvl="1" indent="-457200">
              <a:buAutoNum type="alphaLcParenBoth"/>
            </a:pPr>
            <a:r>
              <a:rPr lang="en-US" sz="2000" b="1" dirty="0"/>
              <a:t>Causal effect heterogeneities of health interventions: </a:t>
            </a:r>
            <a:r>
              <a:rPr lang="en-US" sz="2000" dirty="0"/>
              <a:t>what works for whom? – </a:t>
            </a:r>
            <a:r>
              <a:rPr lang="en-US" sz="2000" i="1" dirty="0"/>
              <a:t>micro-experiments and </a:t>
            </a:r>
            <a:r>
              <a:rPr lang="en-US" sz="2000" i="1" dirty="0" err="1"/>
              <a:t>multiarm</a:t>
            </a:r>
            <a:r>
              <a:rPr lang="en-US" sz="2000" i="1" dirty="0"/>
              <a:t> bandit trials and micro-quasi-experiments</a:t>
            </a:r>
          </a:p>
        </p:txBody>
      </p:sp>
      <p:pic>
        <p:nvPicPr>
          <p:cNvPr id="15" name="Picture 14" descr="46700421912_3b3d8f63d7_o.jpg">
            <a:extLst>
              <a:ext uri="{FF2B5EF4-FFF2-40B4-BE49-F238E27FC236}">
                <a16:creationId xmlns:a16="http://schemas.microsoft.com/office/drawing/2014/main" id="{7202FD43-D6E3-4F15-BE75-F90EC878953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 uri="{28A0092B-C50C-407E-A947-70E740481C1C}">
                <a14:useLocalDpi xmlns:a14="http://schemas.microsoft.com/office/drawing/2010/main" val="0"/>
              </a:ext>
            </a:extLst>
          </a:blip>
          <a:srcRect l="16179" t="16179" b="12947"/>
          <a:stretch/>
        </p:blipFill>
        <p:spPr>
          <a:xfrm>
            <a:off x="9526383" y="321734"/>
            <a:ext cx="2403476" cy="1524157"/>
          </a:xfrm>
          <a:prstGeom prst="rect">
            <a:avLst/>
          </a:prstGeom>
        </p:spPr>
      </p:pic>
    </p:spTree>
    <p:extLst>
      <p:ext uri="{BB962C8B-B14F-4D97-AF65-F5344CB8AC3E}">
        <p14:creationId xmlns:p14="http://schemas.microsoft.com/office/powerpoint/2010/main" val="1420106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77CB8D1-5DCA-4F33-A14D-409891130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1AD619-0322-4F79-8DD0-0ECC501C9E58}"/>
              </a:ext>
            </a:extLst>
          </p:cNvPr>
          <p:cNvSpPr>
            <a:spLocks noGrp="1"/>
          </p:cNvSpPr>
          <p:nvPr>
            <p:ph type="title"/>
          </p:nvPr>
        </p:nvSpPr>
        <p:spPr>
          <a:xfrm>
            <a:off x="642919" y="511325"/>
            <a:ext cx="5120073" cy="592865"/>
          </a:xfrm>
        </p:spPr>
        <p:txBody>
          <a:bodyPr>
            <a:normAutofit/>
          </a:bodyPr>
          <a:lstStyle/>
          <a:p>
            <a:pPr algn="ctr"/>
            <a:r>
              <a:rPr lang="en-US" sz="3200" dirty="0">
                <a:solidFill>
                  <a:srgbClr val="FF0000"/>
                </a:solidFill>
              </a:rPr>
              <a:t>Background</a:t>
            </a:r>
          </a:p>
        </p:txBody>
      </p:sp>
      <p:sp>
        <p:nvSpPr>
          <p:cNvPr id="3" name="Content Placeholder 2">
            <a:extLst>
              <a:ext uri="{FF2B5EF4-FFF2-40B4-BE49-F238E27FC236}">
                <a16:creationId xmlns:a16="http://schemas.microsoft.com/office/drawing/2014/main" id="{A6ABC725-0856-4BF7-8C5C-08C5F9F25B41}"/>
              </a:ext>
            </a:extLst>
          </p:cNvPr>
          <p:cNvSpPr>
            <a:spLocks noGrp="1"/>
          </p:cNvSpPr>
          <p:nvPr>
            <p:ph idx="1"/>
          </p:nvPr>
        </p:nvSpPr>
        <p:spPr>
          <a:xfrm>
            <a:off x="648930" y="1415562"/>
            <a:ext cx="5281198" cy="4808258"/>
          </a:xfrm>
        </p:spPr>
        <p:txBody>
          <a:bodyPr>
            <a:normAutofit/>
          </a:bodyPr>
          <a:lstStyle/>
          <a:p>
            <a:r>
              <a:rPr lang="en-US" sz="2000" dirty="0">
                <a:ea typeface="Calibri" panose="020F0502020204030204" pitchFamily="34" charset="0"/>
                <a:cs typeface="Times New Roman" panose="02020603050405020304" pitchFamily="18" charset="0"/>
              </a:rPr>
              <a:t>HSPH, UKZN, Heidelberg </a:t>
            </a:r>
            <a:endParaRPr lang="en-ZA" sz="2000" dirty="0">
              <a:effectLst/>
              <a:ea typeface="Calibri" panose="020F0502020204030204" pitchFamily="34" charset="0"/>
              <a:cs typeface="Times New Roman" panose="02020603050405020304" pitchFamily="18" charset="0"/>
            </a:endParaRPr>
          </a:p>
          <a:p>
            <a:r>
              <a:rPr lang="en-US" sz="2000" dirty="0">
                <a:cs typeface="Times New Roman" panose="02020603050405020304" pitchFamily="18" charset="0"/>
              </a:rPr>
              <a:t>Hub: UKZN</a:t>
            </a:r>
          </a:p>
          <a:p>
            <a:r>
              <a:rPr lang="en-US" sz="2000" dirty="0">
                <a:cs typeface="Times New Roman" panose="02020603050405020304" pitchFamily="18" charset="0"/>
              </a:rPr>
              <a:t>Spoke partners  (ARISE countries)</a:t>
            </a:r>
          </a:p>
          <a:p>
            <a:pPr lvl="1"/>
            <a:r>
              <a:rPr lang="en-US" sz="2000" dirty="0">
                <a:cs typeface="Times New Roman" panose="02020603050405020304" pitchFamily="18" charset="0"/>
              </a:rPr>
              <a:t>Ghana, Nigeria, Tanzania, and Uganda.</a:t>
            </a:r>
          </a:p>
          <a:p>
            <a:pPr marL="0" indent="0">
              <a:buNone/>
            </a:pPr>
            <a:endParaRPr lang="en-US" sz="2000" dirty="0">
              <a:cs typeface="Times New Roman" panose="02020603050405020304" pitchFamily="18" charset="0"/>
            </a:endParaRPr>
          </a:p>
          <a:p>
            <a:r>
              <a:rPr lang="en-US" sz="2000" dirty="0">
                <a:cs typeface="Times New Roman" panose="02020603050405020304" pitchFamily="18" charset="0"/>
              </a:rPr>
              <a:t>Multi-disciplinary team of researchers and expert faculty with in-depth experience </a:t>
            </a:r>
            <a:r>
              <a:rPr lang="en-US" sz="2000" b="0" i="0" u="none" strike="noStrike" baseline="0" dirty="0"/>
              <a:t>in data science methods and its application in two domains, which are global</a:t>
            </a:r>
            <a:r>
              <a:rPr lang="en-US" sz="2000" dirty="0"/>
              <a:t> </a:t>
            </a:r>
            <a:r>
              <a:rPr lang="en-US" sz="2000" b="0" i="0" u="none" strike="noStrike" baseline="0" dirty="0"/>
              <a:t>health priorities: </a:t>
            </a:r>
          </a:p>
          <a:p>
            <a:pPr marL="914400" lvl="2" indent="0">
              <a:buNone/>
            </a:pPr>
            <a:r>
              <a:rPr lang="en-US" b="0" i="0" u="none" strike="noStrike" baseline="0" dirty="0"/>
              <a:t>(i) health systems strengthening </a:t>
            </a:r>
          </a:p>
          <a:p>
            <a:pPr marL="914400" lvl="2" indent="0">
              <a:buNone/>
            </a:pPr>
            <a:r>
              <a:rPr lang="en-US" b="0" i="0" u="none" strike="noStrike" baseline="0" dirty="0"/>
              <a:t>(ii) food systems, climate change and planetary health</a:t>
            </a:r>
            <a:endParaRPr lang="en-US" dirty="0">
              <a:cs typeface="Times New Roman" panose="02020603050405020304" pitchFamily="18" charset="0"/>
            </a:endParaRPr>
          </a:p>
        </p:txBody>
      </p:sp>
      <p:sp>
        <p:nvSpPr>
          <p:cNvPr id="29" name="Rectangle 28">
            <a:extLst>
              <a:ext uri="{FF2B5EF4-FFF2-40B4-BE49-F238E27FC236}">
                <a16:creationId xmlns:a16="http://schemas.microsoft.com/office/drawing/2014/main" id="{2FA7A195-03A4-44AB-A3D8-2507E2C94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41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9">
            <a:extLst>
              <a:ext uri="{FF2B5EF4-FFF2-40B4-BE49-F238E27FC236}">
                <a16:creationId xmlns:a16="http://schemas.microsoft.com/office/drawing/2014/main" id="{8F235346-20CC-4981-B836-23ECF1F4E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465" y="559407"/>
            <a:ext cx="514148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FDF25D1-AE76-43F2-8795-8F1B9D6A5C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65" r="35906" b="2"/>
          <a:stretch/>
        </p:blipFill>
        <p:spPr>
          <a:xfrm>
            <a:off x="6739337" y="722376"/>
            <a:ext cx="4809744" cy="5413248"/>
          </a:xfrm>
          <a:prstGeom prst="rect">
            <a:avLst/>
          </a:prstGeom>
          <a:effectLst/>
        </p:spPr>
      </p:pic>
    </p:spTree>
    <p:extLst>
      <p:ext uri="{BB962C8B-B14F-4D97-AF65-F5344CB8AC3E}">
        <p14:creationId xmlns:p14="http://schemas.microsoft.com/office/powerpoint/2010/main" val="873277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Content Placeholder 12" descr="Diagram&#10;&#10;Description automatically generated">
            <a:extLst>
              <a:ext uri="{FF2B5EF4-FFF2-40B4-BE49-F238E27FC236}">
                <a16:creationId xmlns:a16="http://schemas.microsoft.com/office/drawing/2014/main" id="{1D699012-F0C5-422A-9B69-D9549DD6F7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4265" y="440267"/>
            <a:ext cx="8211335" cy="5736696"/>
          </a:xfrm>
        </p:spPr>
      </p:pic>
    </p:spTree>
    <p:extLst>
      <p:ext uri="{BB962C8B-B14F-4D97-AF65-F5344CB8AC3E}">
        <p14:creationId xmlns:p14="http://schemas.microsoft.com/office/powerpoint/2010/main" val="2562287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B67C0-7BD6-4081-9F83-23E481B85117}"/>
              </a:ext>
            </a:extLst>
          </p:cNvPr>
          <p:cNvSpPr>
            <a:spLocks noGrp="1"/>
          </p:cNvSpPr>
          <p:nvPr>
            <p:ph type="title"/>
          </p:nvPr>
        </p:nvSpPr>
        <p:spPr>
          <a:xfrm>
            <a:off x="643467" y="321735"/>
            <a:ext cx="10905066" cy="918100"/>
          </a:xfrm>
        </p:spPr>
        <p:txBody>
          <a:bodyPr>
            <a:normAutofit/>
          </a:bodyPr>
          <a:lstStyle/>
          <a:p>
            <a:pPr algn="ctr"/>
            <a:r>
              <a:rPr lang="en-US" sz="3200" dirty="0">
                <a:solidFill>
                  <a:srgbClr val="FF0000"/>
                </a:solidFill>
              </a:rPr>
              <a:t>Project aims</a:t>
            </a:r>
          </a:p>
        </p:txBody>
      </p:sp>
      <p:sp>
        <p:nvSpPr>
          <p:cNvPr id="3" name="Content Placeholder 2">
            <a:extLst>
              <a:ext uri="{FF2B5EF4-FFF2-40B4-BE49-F238E27FC236}">
                <a16:creationId xmlns:a16="http://schemas.microsoft.com/office/drawing/2014/main" id="{3434BB35-943E-45EA-BB07-80E6D590866F}"/>
              </a:ext>
            </a:extLst>
          </p:cNvPr>
          <p:cNvSpPr>
            <a:spLocks noGrp="1"/>
          </p:cNvSpPr>
          <p:nvPr>
            <p:ph idx="1"/>
          </p:nvPr>
        </p:nvSpPr>
        <p:spPr>
          <a:xfrm>
            <a:off x="791307" y="1343025"/>
            <a:ext cx="10401301" cy="4729163"/>
          </a:xfrm>
        </p:spPr>
        <p:txBody>
          <a:bodyPr>
            <a:noAutofit/>
          </a:bodyPr>
          <a:lstStyle/>
          <a:p>
            <a:pPr marL="0" indent="0">
              <a:buNone/>
            </a:pPr>
            <a:r>
              <a:rPr lang="en-US" sz="2000" b="1" dirty="0"/>
              <a:t>Long-term goal: </a:t>
            </a:r>
          </a:p>
          <a:p>
            <a:pPr marL="457200" lvl="1" indent="0">
              <a:buNone/>
            </a:pPr>
            <a:r>
              <a:rPr lang="en-US" sz="2000" i="1" dirty="0">
                <a:solidFill>
                  <a:srgbClr val="0070C0"/>
                </a:solidFill>
              </a:rPr>
              <a:t>T</a:t>
            </a:r>
            <a:r>
              <a:rPr lang="en-US" sz="2000" b="0" i="1" u="none" strike="noStrike" baseline="0" dirty="0">
                <a:solidFill>
                  <a:srgbClr val="0070C0"/>
                </a:solidFill>
              </a:rPr>
              <a:t>o develop advanced data skilled researchers in health data science in Africa through a rigorous curriculum and set of training and research activities designed to address the health needs of African countries</a:t>
            </a:r>
          </a:p>
          <a:p>
            <a:pPr marL="0" indent="0">
              <a:buNone/>
            </a:pPr>
            <a:endParaRPr lang="en-US" sz="900" dirty="0"/>
          </a:p>
          <a:p>
            <a:pPr marL="0" indent="0">
              <a:buNone/>
            </a:pPr>
            <a:r>
              <a:rPr lang="en-US" sz="2000" b="1" dirty="0"/>
              <a:t> Specific aims:</a:t>
            </a:r>
          </a:p>
          <a:p>
            <a:pPr marL="457200" indent="-457200">
              <a:buFont typeface="+mj-lt"/>
              <a:buAutoNum type="arabicPeriod"/>
            </a:pPr>
            <a:r>
              <a:rPr lang="en-US" sz="2000" i="0" u="none" strike="noStrike" baseline="0" dirty="0"/>
              <a:t>Train mid-level and senior researchers at UKZN to work as educators and </a:t>
            </a:r>
            <a:r>
              <a:rPr lang="en-US" sz="2000" i="0" u="none" strike="noStrike" baseline="0" dirty="0" err="1"/>
              <a:t>Pis</a:t>
            </a:r>
            <a:r>
              <a:rPr lang="en-US" sz="2000" i="0" u="none" strike="noStrike" baseline="0" dirty="0"/>
              <a:t> leading independent research programs focused on using data science to address important global health challenges of national, regional, and global relevance.</a:t>
            </a:r>
          </a:p>
          <a:p>
            <a:pPr marL="457200" indent="-457200">
              <a:buFont typeface="+mj-lt"/>
              <a:buAutoNum type="arabicPeriod"/>
            </a:pPr>
            <a:r>
              <a:rPr lang="en-US" sz="2000" dirty="0"/>
              <a:t>Build a critical mass of junior public health and medical professionals across SA, Ghana, Nigeria Tanzania and Uganda who can design and successfully carry out rigorous health research projects using data science.</a:t>
            </a:r>
          </a:p>
          <a:p>
            <a:pPr marL="457200" indent="-457200">
              <a:buFont typeface="+mj-lt"/>
              <a:buAutoNum type="arabicPeriod"/>
            </a:pPr>
            <a:r>
              <a:rPr lang="en-US" sz="2000" i="0" u="none" strike="noStrike" baseline="0" dirty="0"/>
              <a:t>Develop and institute a sustainable master’s degree program in health data science at the UKZN to serve the research training needs in SA and the African region.</a:t>
            </a:r>
            <a:endParaRPr lang="en-US" sz="2000" dirty="0"/>
          </a:p>
        </p:txBody>
      </p:sp>
    </p:spTree>
    <p:extLst>
      <p:ext uri="{BB962C8B-B14F-4D97-AF65-F5344CB8AC3E}">
        <p14:creationId xmlns:p14="http://schemas.microsoft.com/office/powerpoint/2010/main" val="3981749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2201</TotalTime>
  <Words>2345</Words>
  <Application>Microsoft Office PowerPoint</Application>
  <PresentationFormat>Widescreen</PresentationFormat>
  <Paragraphs>192</Paragraphs>
  <Slides>23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Georgia</vt:lpstr>
      <vt:lpstr>Office Theme</vt:lpstr>
      <vt:lpstr>    WASHA Takwimu – “Ignite Data” Research Training for Data Science and Global Health    </vt:lpstr>
      <vt:lpstr>Exponential Co2 &amp; Temp increases</vt:lpstr>
      <vt:lpstr>PowerPoint Presentation</vt:lpstr>
      <vt:lpstr>Data science in health and food systems</vt:lpstr>
      <vt:lpstr>“Big data” opportunities to address health systems and food systems challenges are increasing</vt:lpstr>
      <vt:lpstr>Data science and health systems </vt:lpstr>
      <vt:lpstr>Background</vt:lpstr>
      <vt:lpstr>PowerPoint Presentation</vt:lpstr>
      <vt:lpstr>Project aims</vt:lpstr>
      <vt:lpstr>Key activities: Aim 1</vt:lpstr>
      <vt:lpstr>Key activities: Aim 2</vt:lpstr>
      <vt:lpstr>Key activities: Aim 3</vt:lpstr>
      <vt:lpstr>GRANT Implementation Structure</vt:lpstr>
      <vt:lpstr>Leadership team</vt:lpstr>
      <vt:lpstr>Executive committee</vt:lpstr>
      <vt:lpstr>ARISE Directors</vt:lpstr>
      <vt:lpstr>Training advisory committee</vt:lpstr>
      <vt:lpstr>Program Faculty Mentors </vt:lpstr>
      <vt:lpstr>PowerPoint Presentation</vt:lpstr>
      <vt:lpstr>South-South Collaboration</vt:lpstr>
      <vt:lpstr>South-North linkages</vt:lpstr>
      <vt:lpstr>PowerPoint Presentation</vt:lpstr>
      <vt:lpstr>SIYABONGA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group on Food systems, climate change, and Planetary Health</dc:title>
  <dc:creator>Madzorera, Isabel</dc:creator>
  <cp:lastModifiedBy>Fawzi, Wafaie W.</cp:lastModifiedBy>
  <cp:revision>166</cp:revision>
  <cp:lastPrinted>2022-04-13T14:47:54Z</cp:lastPrinted>
  <dcterms:created xsi:type="dcterms:W3CDTF">2021-11-18T19:28:16Z</dcterms:created>
  <dcterms:modified xsi:type="dcterms:W3CDTF">2022-06-22T10:50:10Z</dcterms:modified>
</cp:coreProperties>
</file>