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media/image43.jpg" ContentType="image/jpg"/>
  <Override PartName="/ppt/media/image44.jpg" ContentType="image/jpg"/>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33" r:id="rId3"/>
    <p:sldMasterId id="2147483746" r:id="rId4"/>
    <p:sldMasterId id="2147483752" r:id="rId5"/>
    <p:sldMasterId id="2147483764" r:id="rId6"/>
    <p:sldMasterId id="2147483776" r:id="rId7"/>
  </p:sldMasterIdLst>
  <p:notesMasterIdLst>
    <p:notesMasterId r:id="rId34"/>
  </p:notesMasterIdLst>
  <p:sldIdLst>
    <p:sldId id="256" r:id="rId8"/>
    <p:sldId id="257" r:id="rId9"/>
    <p:sldId id="525" r:id="rId10"/>
    <p:sldId id="577" r:id="rId11"/>
    <p:sldId id="571" r:id="rId12"/>
    <p:sldId id="569" r:id="rId13"/>
    <p:sldId id="573" r:id="rId14"/>
    <p:sldId id="585" r:id="rId15"/>
    <p:sldId id="570" r:id="rId16"/>
    <p:sldId id="408" r:id="rId17"/>
    <p:sldId id="583" r:id="rId18"/>
    <p:sldId id="539" r:id="rId19"/>
    <p:sldId id="526" r:id="rId20"/>
    <p:sldId id="563" r:id="rId21"/>
    <p:sldId id="574" r:id="rId22"/>
    <p:sldId id="584" r:id="rId23"/>
    <p:sldId id="356" r:id="rId24"/>
    <p:sldId id="519" r:id="rId25"/>
    <p:sldId id="586" r:id="rId26"/>
    <p:sldId id="587" r:id="rId27"/>
    <p:sldId id="576" r:id="rId28"/>
    <p:sldId id="580" r:id="rId29"/>
    <p:sldId id="581" r:id="rId30"/>
    <p:sldId id="554" r:id="rId31"/>
    <p:sldId id="582" r:id="rId32"/>
    <p:sldId id="5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D8FE2A-C2A9-6FA0-A4B0-1C46A7472E7D}" name="Nikita Boston-Fisher" initials="NBF" userId="S::nikita.boston@mcgill.ca::1ac6fdfb-9740-4192-849d-ecfc03eee2d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rgan Nelson" initials="MN" lastIdx="1" clrIdx="0">
    <p:extLst>
      <p:ext uri="{19B8F6BF-5375-455C-9EA6-DF929625EA0E}">
        <p15:presenceInfo xmlns:p15="http://schemas.microsoft.com/office/powerpoint/2012/main" userId="ece9eb32aa3d5d1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B8D49D-E130-40C3-8099-FF38665A78CC}" v="69" dt="2022-05-19T17:59:14.2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408" autoAdjust="0"/>
  </p:normalViewPr>
  <p:slideViewPr>
    <p:cSldViewPr snapToGrid="0">
      <p:cViewPr>
        <p:scale>
          <a:sx n="50" d="100"/>
          <a:sy n="50" d="100"/>
        </p:scale>
        <p:origin x="52" y="240"/>
      </p:cViewPr>
      <p:guideLst/>
    </p:cSldViewPr>
  </p:slideViewPr>
  <p:outlineViewPr>
    <p:cViewPr>
      <p:scale>
        <a:sx n="33" d="100"/>
        <a:sy n="33" d="100"/>
      </p:scale>
      <p:origin x="0" y="-4464"/>
    </p:cViewPr>
  </p:outlineViewPr>
  <p:notesTextViewPr>
    <p:cViewPr>
      <p:scale>
        <a:sx n="1" d="1"/>
        <a:sy n="1" d="1"/>
      </p:scale>
      <p:origin x="0" y="0"/>
    </p:cViewPr>
  </p:notesTextViewPr>
  <p:sorterViewPr>
    <p:cViewPr>
      <p:scale>
        <a:sx n="70" d="100"/>
        <a:sy n="70" d="100"/>
      </p:scale>
      <p:origin x="0" y="-66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49"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ita Boston-Fisher" userId="1ac6fdfb-9740-4192-849d-ecfc03eee2db" providerId="ADAL" clId="{99B8D49D-E130-40C3-8099-FF38665A78CC}"/>
    <pc:docChg chg="undo custSel addSld delSld modSld sldOrd delMainMaster">
      <pc:chgData name="Nikita Boston-Fisher" userId="1ac6fdfb-9740-4192-849d-ecfc03eee2db" providerId="ADAL" clId="{99B8D49D-E130-40C3-8099-FF38665A78CC}" dt="2022-05-19T17:59:25.450" v="409" actId="1076"/>
      <pc:docMkLst>
        <pc:docMk/>
      </pc:docMkLst>
      <pc:sldChg chg="addSp delSp modSp mod">
        <pc:chgData name="Nikita Boston-Fisher" userId="1ac6fdfb-9740-4192-849d-ecfc03eee2db" providerId="ADAL" clId="{99B8D49D-E130-40C3-8099-FF38665A78CC}" dt="2022-05-19T17:54:34.689" v="315" actId="20577"/>
        <pc:sldMkLst>
          <pc:docMk/>
          <pc:sldMk cId="3967713125" sldId="259"/>
        </pc:sldMkLst>
        <pc:spChg chg="mod">
          <ac:chgData name="Nikita Boston-Fisher" userId="1ac6fdfb-9740-4192-849d-ecfc03eee2db" providerId="ADAL" clId="{99B8D49D-E130-40C3-8099-FF38665A78CC}" dt="2022-05-18T18:14:55.802" v="121" actId="26606"/>
          <ac:spMkLst>
            <pc:docMk/>
            <pc:sldMk cId="3967713125" sldId="259"/>
            <ac:spMk id="2" creationId="{182D5FDB-C3F0-DCCE-DB30-4FC53A952773}"/>
          </ac:spMkLst>
        </pc:spChg>
        <pc:spChg chg="add del">
          <ac:chgData name="Nikita Boston-Fisher" userId="1ac6fdfb-9740-4192-849d-ecfc03eee2db" providerId="ADAL" clId="{99B8D49D-E130-40C3-8099-FF38665A78CC}" dt="2022-05-18T18:14:55.802" v="121" actId="26606"/>
          <ac:spMkLst>
            <pc:docMk/>
            <pc:sldMk cId="3967713125" sldId="259"/>
            <ac:spMk id="51" creationId="{D9A7F3BF-8763-4074-AD77-92790AF314D1}"/>
          </ac:spMkLst>
        </pc:spChg>
        <pc:spChg chg="add del">
          <ac:chgData name="Nikita Boston-Fisher" userId="1ac6fdfb-9740-4192-849d-ecfc03eee2db" providerId="ADAL" clId="{99B8D49D-E130-40C3-8099-FF38665A78CC}" dt="2022-05-18T18:14:55.802" v="121" actId="26606"/>
          <ac:spMkLst>
            <pc:docMk/>
            <pc:sldMk cId="3967713125" sldId="259"/>
            <ac:spMk id="59" creationId="{955A2079-FA98-4876-80F0-72364A7D2EA4}"/>
          </ac:spMkLst>
        </pc:spChg>
        <pc:grpChg chg="add del">
          <ac:chgData name="Nikita Boston-Fisher" userId="1ac6fdfb-9740-4192-849d-ecfc03eee2db" providerId="ADAL" clId="{99B8D49D-E130-40C3-8099-FF38665A78CC}" dt="2022-05-18T18:14:55.802" v="121" actId="26606"/>
          <ac:grpSpMkLst>
            <pc:docMk/>
            <pc:sldMk cId="3967713125" sldId="259"/>
            <ac:grpSpMk id="52" creationId="{7A9648D6-B41B-42D0-A817-AE2607B0B5B8}"/>
          </ac:grpSpMkLst>
        </pc:grpChg>
        <pc:graphicFrameChg chg="mod modGraphic">
          <ac:chgData name="Nikita Boston-Fisher" userId="1ac6fdfb-9740-4192-849d-ecfc03eee2db" providerId="ADAL" clId="{99B8D49D-E130-40C3-8099-FF38665A78CC}" dt="2022-05-19T17:54:34.689" v="315" actId="20577"/>
          <ac:graphicFrameMkLst>
            <pc:docMk/>
            <pc:sldMk cId="3967713125" sldId="259"/>
            <ac:graphicFrameMk id="54" creationId="{B2428783-54C3-2F92-411C-25B02CD91528}"/>
          </ac:graphicFrameMkLst>
        </pc:graphicFrameChg>
        <pc:cxnChg chg="add del">
          <ac:chgData name="Nikita Boston-Fisher" userId="1ac6fdfb-9740-4192-849d-ecfc03eee2db" providerId="ADAL" clId="{99B8D49D-E130-40C3-8099-FF38665A78CC}" dt="2022-05-18T18:14:55.802" v="121" actId="26606"/>
          <ac:cxnSpMkLst>
            <pc:docMk/>
            <pc:sldMk cId="3967713125" sldId="259"/>
            <ac:cxnSpMk id="53" creationId="{C49DA8F6-BCC1-4447-B54C-57856834B94B}"/>
          </ac:cxnSpMkLst>
        </pc:cxnChg>
      </pc:sldChg>
      <pc:sldChg chg="del">
        <pc:chgData name="Nikita Boston-Fisher" userId="1ac6fdfb-9740-4192-849d-ecfc03eee2db" providerId="ADAL" clId="{99B8D49D-E130-40C3-8099-FF38665A78CC}" dt="2022-05-18T18:22:23.094" v="248" actId="2696"/>
        <pc:sldMkLst>
          <pc:docMk/>
          <pc:sldMk cId="3155603457" sldId="287"/>
        </pc:sldMkLst>
      </pc:sldChg>
      <pc:sldChg chg="modSp mod">
        <pc:chgData name="Nikita Boston-Fisher" userId="1ac6fdfb-9740-4192-849d-ecfc03eee2db" providerId="ADAL" clId="{99B8D49D-E130-40C3-8099-FF38665A78CC}" dt="2022-05-18T18:00:08.579" v="22" actId="27636"/>
        <pc:sldMkLst>
          <pc:docMk/>
          <pc:sldMk cId="1648979834" sldId="356"/>
        </pc:sldMkLst>
        <pc:spChg chg="mod">
          <ac:chgData name="Nikita Boston-Fisher" userId="1ac6fdfb-9740-4192-849d-ecfc03eee2db" providerId="ADAL" clId="{99B8D49D-E130-40C3-8099-FF38665A78CC}" dt="2022-05-18T18:00:08.579" v="22" actId="27636"/>
          <ac:spMkLst>
            <pc:docMk/>
            <pc:sldMk cId="1648979834" sldId="356"/>
            <ac:spMk id="2" creationId="{00000000-0000-0000-0000-000000000000}"/>
          </ac:spMkLst>
        </pc:spChg>
      </pc:sldChg>
      <pc:sldChg chg="delCm">
        <pc:chgData name="Nikita Boston-Fisher" userId="1ac6fdfb-9740-4192-849d-ecfc03eee2db" providerId="ADAL" clId="{99B8D49D-E130-40C3-8099-FF38665A78CC}" dt="2022-05-18T18:48:57.222" v="288"/>
        <pc:sldMkLst>
          <pc:docMk/>
          <pc:sldMk cId="2748289706" sldId="424"/>
        </pc:sldMkLst>
      </pc:sldChg>
      <pc:sldChg chg="addSp modSp mod">
        <pc:chgData name="Nikita Boston-Fisher" userId="1ac6fdfb-9740-4192-849d-ecfc03eee2db" providerId="ADAL" clId="{99B8D49D-E130-40C3-8099-FF38665A78CC}" dt="2022-05-19T17:59:25.450" v="409" actId="1076"/>
        <pc:sldMkLst>
          <pc:docMk/>
          <pc:sldMk cId="1141863134" sldId="426"/>
        </pc:sldMkLst>
        <pc:spChg chg="add mod">
          <ac:chgData name="Nikita Boston-Fisher" userId="1ac6fdfb-9740-4192-849d-ecfc03eee2db" providerId="ADAL" clId="{99B8D49D-E130-40C3-8099-FF38665A78CC}" dt="2022-05-19T17:58:19.171" v="405" actId="207"/>
          <ac:spMkLst>
            <pc:docMk/>
            <pc:sldMk cId="1141863134" sldId="426"/>
            <ac:spMk id="3" creationId="{FFFD3F59-027D-3A19-4248-248DFA55C63C}"/>
          </ac:spMkLst>
        </pc:spChg>
        <pc:graphicFrameChg chg="mod">
          <ac:chgData name="Nikita Boston-Fisher" userId="1ac6fdfb-9740-4192-849d-ecfc03eee2db" providerId="ADAL" clId="{99B8D49D-E130-40C3-8099-FF38665A78CC}" dt="2022-05-19T17:58:48.352" v="406"/>
          <ac:graphicFrameMkLst>
            <pc:docMk/>
            <pc:sldMk cId="1141863134" sldId="426"/>
            <ac:graphicFrameMk id="5" creationId="{1B261573-D937-C604-B033-5D9331149837}"/>
          </ac:graphicFrameMkLst>
        </pc:graphicFrameChg>
        <pc:picChg chg="add mod">
          <ac:chgData name="Nikita Boston-Fisher" userId="1ac6fdfb-9740-4192-849d-ecfc03eee2db" providerId="ADAL" clId="{99B8D49D-E130-40C3-8099-FF38665A78CC}" dt="2022-05-19T17:59:25.450" v="409" actId="1076"/>
          <ac:picMkLst>
            <pc:docMk/>
            <pc:sldMk cId="1141863134" sldId="426"/>
            <ac:picMk id="6" creationId="{6D378586-A2CE-B5DD-EB5A-938CD122058B}"/>
          </ac:picMkLst>
        </pc:picChg>
      </pc:sldChg>
      <pc:sldChg chg="modSp mod">
        <pc:chgData name="Nikita Boston-Fisher" userId="1ac6fdfb-9740-4192-849d-ecfc03eee2db" providerId="ADAL" clId="{99B8D49D-E130-40C3-8099-FF38665A78CC}" dt="2022-05-18T18:19:00.573" v="177" actId="1076"/>
        <pc:sldMkLst>
          <pc:docMk/>
          <pc:sldMk cId="1573297107" sldId="429"/>
        </pc:sldMkLst>
        <pc:spChg chg="mod">
          <ac:chgData name="Nikita Boston-Fisher" userId="1ac6fdfb-9740-4192-849d-ecfc03eee2db" providerId="ADAL" clId="{99B8D49D-E130-40C3-8099-FF38665A78CC}" dt="2022-05-18T18:19:00.573" v="177" actId="1076"/>
          <ac:spMkLst>
            <pc:docMk/>
            <pc:sldMk cId="1573297107" sldId="429"/>
            <ac:spMk id="2" creationId="{359ABE0D-5C46-F49E-3BFA-F4471FC4FCB3}"/>
          </ac:spMkLst>
        </pc:spChg>
      </pc:sldChg>
      <pc:sldChg chg="modSp mod">
        <pc:chgData name="Nikita Boston-Fisher" userId="1ac6fdfb-9740-4192-849d-ecfc03eee2db" providerId="ADAL" clId="{99B8D49D-E130-40C3-8099-FF38665A78CC}" dt="2022-05-18T18:18:25.045" v="141" actId="122"/>
        <pc:sldMkLst>
          <pc:docMk/>
          <pc:sldMk cId="3020257497" sldId="519"/>
        </pc:sldMkLst>
        <pc:spChg chg="mod">
          <ac:chgData name="Nikita Boston-Fisher" userId="1ac6fdfb-9740-4192-849d-ecfc03eee2db" providerId="ADAL" clId="{99B8D49D-E130-40C3-8099-FF38665A78CC}" dt="2022-05-18T18:15:41.533" v="126" actId="1076"/>
          <ac:spMkLst>
            <pc:docMk/>
            <pc:sldMk cId="3020257497" sldId="519"/>
            <ac:spMk id="9" creationId="{F0F7D4B2-5C42-4B8D-9B44-D6FFCE779411}"/>
          </ac:spMkLst>
        </pc:spChg>
        <pc:spChg chg="mod">
          <ac:chgData name="Nikita Boston-Fisher" userId="1ac6fdfb-9740-4192-849d-ecfc03eee2db" providerId="ADAL" clId="{99B8D49D-E130-40C3-8099-FF38665A78CC}" dt="2022-05-18T18:16:31.671" v="135" actId="1076"/>
          <ac:spMkLst>
            <pc:docMk/>
            <pc:sldMk cId="3020257497" sldId="519"/>
            <ac:spMk id="70" creationId="{8DC2CBB4-83C8-4663-8CE9-A945B2A34681}"/>
          </ac:spMkLst>
        </pc:spChg>
        <pc:spChg chg="mod">
          <ac:chgData name="Nikita Boston-Fisher" userId="1ac6fdfb-9740-4192-849d-ecfc03eee2db" providerId="ADAL" clId="{99B8D49D-E130-40C3-8099-FF38665A78CC}" dt="2022-05-18T18:16:26.413" v="133" actId="1076"/>
          <ac:spMkLst>
            <pc:docMk/>
            <pc:sldMk cId="3020257497" sldId="519"/>
            <ac:spMk id="71" creationId="{3AB0BC29-3C86-436A-BA37-871EAACC46D1}"/>
          </ac:spMkLst>
        </pc:spChg>
        <pc:spChg chg="mod">
          <ac:chgData name="Nikita Boston-Fisher" userId="1ac6fdfb-9740-4192-849d-ecfc03eee2db" providerId="ADAL" clId="{99B8D49D-E130-40C3-8099-FF38665A78CC}" dt="2022-05-18T18:16:12.871" v="131" actId="1076"/>
          <ac:spMkLst>
            <pc:docMk/>
            <pc:sldMk cId="3020257497" sldId="519"/>
            <ac:spMk id="72" creationId="{750AD01D-4CD0-4E97-86C6-9210FF300D58}"/>
          </ac:spMkLst>
        </pc:spChg>
        <pc:spChg chg="mod">
          <ac:chgData name="Nikita Boston-Fisher" userId="1ac6fdfb-9740-4192-849d-ecfc03eee2db" providerId="ADAL" clId="{99B8D49D-E130-40C3-8099-FF38665A78CC}" dt="2022-05-18T18:15:44.838" v="127" actId="1076"/>
          <ac:spMkLst>
            <pc:docMk/>
            <pc:sldMk cId="3020257497" sldId="519"/>
            <ac:spMk id="73" creationId="{548DCDA7-1221-4F37-B307-D66695EC57DF}"/>
          </ac:spMkLst>
        </pc:spChg>
        <pc:spChg chg="mod">
          <ac:chgData name="Nikita Boston-Fisher" userId="1ac6fdfb-9740-4192-849d-ecfc03eee2db" providerId="ADAL" clId="{99B8D49D-E130-40C3-8099-FF38665A78CC}" dt="2022-05-18T18:18:25.045" v="141" actId="122"/>
          <ac:spMkLst>
            <pc:docMk/>
            <pc:sldMk cId="3020257497" sldId="519"/>
            <ac:spMk id="74" creationId="{42D56978-6706-4B76-ADC3-CCB84BA10F0C}"/>
          </ac:spMkLst>
        </pc:spChg>
        <pc:spChg chg="mod">
          <ac:chgData name="Nikita Boston-Fisher" userId="1ac6fdfb-9740-4192-849d-ecfc03eee2db" providerId="ADAL" clId="{99B8D49D-E130-40C3-8099-FF38665A78CC}" dt="2022-05-18T18:15:57.289" v="129" actId="1076"/>
          <ac:spMkLst>
            <pc:docMk/>
            <pc:sldMk cId="3020257497" sldId="519"/>
            <ac:spMk id="75" creationId="{392AE5F8-6D59-40E0-97B0-C1CD013DDDCE}"/>
          </ac:spMkLst>
        </pc:spChg>
        <pc:spChg chg="mod">
          <ac:chgData name="Nikita Boston-Fisher" userId="1ac6fdfb-9740-4192-849d-ecfc03eee2db" providerId="ADAL" clId="{99B8D49D-E130-40C3-8099-FF38665A78CC}" dt="2022-05-18T18:15:24.930" v="122" actId="1076"/>
          <ac:spMkLst>
            <pc:docMk/>
            <pc:sldMk cId="3020257497" sldId="519"/>
            <ac:spMk id="76" creationId="{FD74D588-B338-4998-ACA4-3B9ADC3419E4}"/>
          </ac:spMkLst>
        </pc:spChg>
      </pc:sldChg>
      <pc:sldChg chg="modSp mod">
        <pc:chgData name="Nikita Boston-Fisher" userId="1ac6fdfb-9740-4192-849d-ecfc03eee2db" providerId="ADAL" clId="{99B8D49D-E130-40C3-8099-FF38665A78CC}" dt="2022-05-18T18:47:33.832" v="281" actId="20577"/>
        <pc:sldMkLst>
          <pc:docMk/>
          <pc:sldMk cId="2096025087" sldId="521"/>
        </pc:sldMkLst>
        <pc:spChg chg="mod">
          <ac:chgData name="Nikita Boston-Fisher" userId="1ac6fdfb-9740-4192-849d-ecfc03eee2db" providerId="ADAL" clId="{99B8D49D-E130-40C3-8099-FF38665A78CC}" dt="2022-05-18T18:47:33.832" v="281" actId="20577"/>
          <ac:spMkLst>
            <pc:docMk/>
            <pc:sldMk cId="2096025087" sldId="521"/>
            <ac:spMk id="3" creationId="{82EF8862-38F1-40D5-8E37-C2CB624D2C78}"/>
          </ac:spMkLst>
        </pc:spChg>
      </pc:sldChg>
      <pc:sldChg chg="modSp mod">
        <pc:chgData name="Nikita Boston-Fisher" userId="1ac6fdfb-9740-4192-849d-ecfc03eee2db" providerId="ADAL" clId="{99B8D49D-E130-40C3-8099-FF38665A78CC}" dt="2022-05-18T18:47:08.254" v="280" actId="20577"/>
        <pc:sldMkLst>
          <pc:docMk/>
          <pc:sldMk cId="705600416" sldId="524"/>
        </pc:sldMkLst>
        <pc:spChg chg="mod">
          <ac:chgData name="Nikita Boston-Fisher" userId="1ac6fdfb-9740-4192-849d-ecfc03eee2db" providerId="ADAL" clId="{99B8D49D-E130-40C3-8099-FF38665A78CC}" dt="2022-05-18T18:47:08.254" v="280" actId="20577"/>
          <ac:spMkLst>
            <pc:docMk/>
            <pc:sldMk cId="705600416" sldId="524"/>
            <ac:spMk id="3" creationId="{619B1A92-EB76-FE72-FB3F-57D16843238B}"/>
          </ac:spMkLst>
        </pc:spChg>
      </pc:sldChg>
      <pc:sldChg chg="addSp delSp modSp del mod modClrScheme delDesignElem chgLayout">
        <pc:chgData name="Nikita Boston-Fisher" userId="1ac6fdfb-9740-4192-849d-ecfc03eee2db" providerId="ADAL" clId="{99B8D49D-E130-40C3-8099-FF38665A78CC}" dt="2022-05-18T18:11:15.587" v="118" actId="2696"/>
        <pc:sldMkLst>
          <pc:docMk/>
          <pc:sldMk cId="0" sldId="534"/>
        </pc:sldMkLst>
        <pc:spChg chg="mod ord">
          <ac:chgData name="Nikita Boston-Fisher" userId="1ac6fdfb-9740-4192-849d-ecfc03eee2db" providerId="ADAL" clId="{99B8D49D-E130-40C3-8099-FF38665A78CC}" dt="2022-05-18T18:04:36.125" v="47" actId="700"/>
          <ac:spMkLst>
            <pc:docMk/>
            <pc:sldMk cId="0" sldId="534"/>
            <ac:spMk id="2" creationId="{00000000-0000-0000-0000-000000000000}"/>
          </ac:spMkLst>
        </pc:spChg>
        <pc:spChg chg="mod ord">
          <ac:chgData name="Nikita Boston-Fisher" userId="1ac6fdfb-9740-4192-849d-ecfc03eee2db" providerId="ADAL" clId="{99B8D49D-E130-40C3-8099-FF38665A78CC}" dt="2022-05-18T18:02:28.278" v="42" actId="26606"/>
          <ac:spMkLst>
            <pc:docMk/>
            <pc:sldMk cId="0" sldId="534"/>
            <ac:spMk id="3" creationId="{00000000-0000-0000-0000-000000000000}"/>
          </ac:spMkLst>
        </pc:spChg>
        <pc:spChg chg="mod">
          <ac:chgData name="Nikita Boston-Fisher" userId="1ac6fdfb-9740-4192-849d-ecfc03eee2db" providerId="ADAL" clId="{99B8D49D-E130-40C3-8099-FF38665A78CC}" dt="2022-05-18T18:02:28.278" v="42" actId="26606"/>
          <ac:spMkLst>
            <pc:docMk/>
            <pc:sldMk cId="0" sldId="534"/>
            <ac:spMk id="4" creationId="{00000000-0000-0000-0000-000000000000}"/>
          </ac:spMkLst>
        </pc:spChg>
        <pc:spChg chg="add mod ord">
          <ac:chgData name="Nikita Boston-Fisher" userId="1ac6fdfb-9740-4192-849d-ecfc03eee2db" providerId="ADAL" clId="{99B8D49D-E130-40C3-8099-FF38665A78CC}" dt="2022-05-18T18:04:36.125" v="47" actId="700"/>
          <ac:spMkLst>
            <pc:docMk/>
            <pc:sldMk cId="0" sldId="534"/>
            <ac:spMk id="7" creationId="{0AC4A867-FF12-5B66-4998-811E2AB057FF}"/>
          </ac:spMkLst>
        </pc:spChg>
        <pc:spChg chg="add mod ord">
          <ac:chgData name="Nikita Boston-Fisher" userId="1ac6fdfb-9740-4192-849d-ecfc03eee2db" providerId="ADAL" clId="{99B8D49D-E130-40C3-8099-FF38665A78CC}" dt="2022-05-18T18:04:36.125" v="47" actId="700"/>
          <ac:spMkLst>
            <pc:docMk/>
            <pc:sldMk cId="0" sldId="534"/>
            <ac:spMk id="8" creationId="{80B1EDD3-01FB-4BD0-88C9-D077A71D8728}"/>
          </ac:spMkLst>
        </pc:spChg>
        <pc:spChg chg="add del">
          <ac:chgData name="Nikita Boston-Fisher" userId="1ac6fdfb-9740-4192-849d-ecfc03eee2db" providerId="ADAL" clId="{99B8D49D-E130-40C3-8099-FF38665A78CC}" dt="2022-05-18T18:04:36.125" v="47" actId="700"/>
          <ac:spMkLst>
            <pc:docMk/>
            <pc:sldMk cId="0" sldId="534"/>
            <ac:spMk id="30" creationId="{C2554CA6-288E-4202-BC52-2E5A8F0C0AED}"/>
          </ac:spMkLst>
        </pc:spChg>
        <pc:spChg chg="add del">
          <ac:chgData name="Nikita Boston-Fisher" userId="1ac6fdfb-9740-4192-849d-ecfc03eee2db" providerId="ADAL" clId="{99B8D49D-E130-40C3-8099-FF38665A78CC}" dt="2022-05-18T18:04:36.125" v="47" actId="700"/>
          <ac:spMkLst>
            <pc:docMk/>
            <pc:sldMk cId="0" sldId="534"/>
            <ac:spMk id="31" creationId="{B10BB131-AC8E-4A8E-A5D1-36260F720C3B}"/>
          </ac:spMkLst>
        </pc:spChg>
        <pc:spChg chg="add del">
          <ac:chgData name="Nikita Boston-Fisher" userId="1ac6fdfb-9740-4192-849d-ecfc03eee2db" providerId="ADAL" clId="{99B8D49D-E130-40C3-8099-FF38665A78CC}" dt="2022-05-18T18:04:36.125" v="47" actId="700"/>
          <ac:spMkLst>
            <pc:docMk/>
            <pc:sldMk cId="0" sldId="534"/>
            <ac:spMk id="32" creationId="{5B7778FC-632E-4DCA-A7CB-0D7731CCF970}"/>
          </ac:spMkLst>
        </pc:spChg>
        <pc:spChg chg="add del">
          <ac:chgData name="Nikita Boston-Fisher" userId="1ac6fdfb-9740-4192-849d-ecfc03eee2db" providerId="ADAL" clId="{99B8D49D-E130-40C3-8099-FF38665A78CC}" dt="2022-05-18T18:04:36.125" v="47" actId="700"/>
          <ac:spMkLst>
            <pc:docMk/>
            <pc:sldMk cId="0" sldId="534"/>
            <ac:spMk id="33" creationId="{FA23A907-97FB-4A8F-880A-DD77401C4296}"/>
          </ac:spMkLst>
        </pc:spChg>
        <pc:spChg chg="add del">
          <ac:chgData name="Nikita Boston-Fisher" userId="1ac6fdfb-9740-4192-849d-ecfc03eee2db" providerId="ADAL" clId="{99B8D49D-E130-40C3-8099-FF38665A78CC}" dt="2022-05-18T18:02:28.278" v="42" actId="26606"/>
          <ac:spMkLst>
            <pc:docMk/>
            <pc:sldMk cId="0" sldId="534"/>
            <ac:spMk id="38" creationId="{665DBBEF-238B-476B-96AB-8AAC3224ECEA}"/>
          </ac:spMkLst>
        </pc:spChg>
        <pc:spChg chg="add del">
          <ac:chgData name="Nikita Boston-Fisher" userId="1ac6fdfb-9740-4192-849d-ecfc03eee2db" providerId="ADAL" clId="{99B8D49D-E130-40C3-8099-FF38665A78CC}" dt="2022-05-18T18:02:28.278" v="42" actId="26606"/>
          <ac:spMkLst>
            <pc:docMk/>
            <pc:sldMk cId="0" sldId="534"/>
            <ac:spMk id="40" creationId="{3FCFB1DE-0B7E-48CC-BA90-B2AB0889F9D6}"/>
          </ac:spMkLst>
        </pc:spChg>
        <pc:picChg chg="add mod">
          <ac:chgData name="Nikita Boston-Fisher" userId="1ac6fdfb-9740-4192-849d-ecfc03eee2db" providerId="ADAL" clId="{99B8D49D-E130-40C3-8099-FF38665A78CC}" dt="2022-05-18T18:04:21.119" v="46" actId="1076"/>
          <ac:picMkLst>
            <pc:docMk/>
            <pc:sldMk cId="0" sldId="534"/>
            <ac:picMk id="6" creationId="{E30747FB-184F-C677-560B-82CF9808A417}"/>
          </ac:picMkLst>
        </pc:picChg>
      </pc:sldChg>
      <pc:sldChg chg="modSp mod">
        <pc:chgData name="Nikita Boston-Fisher" userId="1ac6fdfb-9740-4192-849d-ecfc03eee2db" providerId="ADAL" clId="{99B8D49D-E130-40C3-8099-FF38665A78CC}" dt="2022-05-18T18:43:03.939" v="273" actId="20577"/>
        <pc:sldMkLst>
          <pc:docMk/>
          <pc:sldMk cId="301247360" sldId="539"/>
        </pc:sldMkLst>
        <pc:spChg chg="mod">
          <ac:chgData name="Nikita Boston-Fisher" userId="1ac6fdfb-9740-4192-849d-ecfc03eee2db" providerId="ADAL" clId="{99B8D49D-E130-40C3-8099-FF38665A78CC}" dt="2022-05-18T18:43:03.939" v="273" actId="20577"/>
          <ac:spMkLst>
            <pc:docMk/>
            <pc:sldMk cId="301247360" sldId="539"/>
            <ac:spMk id="5" creationId="{00000000-0000-0000-0000-000000000000}"/>
          </ac:spMkLst>
        </pc:spChg>
      </pc:sldChg>
      <pc:sldChg chg="modSp mod">
        <pc:chgData name="Nikita Boston-Fisher" userId="1ac6fdfb-9740-4192-849d-ecfc03eee2db" providerId="ADAL" clId="{99B8D49D-E130-40C3-8099-FF38665A78CC}" dt="2022-05-18T18:51:42.297" v="295" actId="1076"/>
        <pc:sldMkLst>
          <pc:docMk/>
          <pc:sldMk cId="3282744317" sldId="550"/>
        </pc:sldMkLst>
        <pc:spChg chg="mod">
          <ac:chgData name="Nikita Boston-Fisher" userId="1ac6fdfb-9740-4192-849d-ecfc03eee2db" providerId="ADAL" clId="{99B8D49D-E130-40C3-8099-FF38665A78CC}" dt="2022-05-18T18:51:16.327" v="292" actId="2711"/>
          <ac:spMkLst>
            <pc:docMk/>
            <pc:sldMk cId="3282744317" sldId="550"/>
            <ac:spMk id="2" creationId="{3821C87F-D089-4900-9B9E-D7920FDFDCAE}"/>
          </ac:spMkLst>
        </pc:spChg>
        <pc:spChg chg="mod">
          <ac:chgData name="Nikita Boston-Fisher" userId="1ac6fdfb-9740-4192-849d-ecfc03eee2db" providerId="ADAL" clId="{99B8D49D-E130-40C3-8099-FF38665A78CC}" dt="2022-05-18T18:51:36.884" v="294" actId="1076"/>
          <ac:spMkLst>
            <pc:docMk/>
            <pc:sldMk cId="3282744317" sldId="550"/>
            <ac:spMk id="70" creationId="{8DC2CBB4-83C8-4663-8CE9-A945B2A34681}"/>
          </ac:spMkLst>
        </pc:spChg>
        <pc:spChg chg="mod">
          <ac:chgData name="Nikita Boston-Fisher" userId="1ac6fdfb-9740-4192-849d-ecfc03eee2db" providerId="ADAL" clId="{99B8D49D-E130-40C3-8099-FF38665A78CC}" dt="2022-05-18T18:50:42.285" v="291" actId="1076"/>
          <ac:spMkLst>
            <pc:docMk/>
            <pc:sldMk cId="3282744317" sldId="550"/>
            <ac:spMk id="72" creationId="{750AD01D-4CD0-4E97-86C6-9210FF300D58}"/>
          </ac:spMkLst>
        </pc:spChg>
        <pc:spChg chg="mod">
          <ac:chgData name="Nikita Boston-Fisher" userId="1ac6fdfb-9740-4192-849d-ecfc03eee2db" providerId="ADAL" clId="{99B8D49D-E130-40C3-8099-FF38665A78CC}" dt="2022-05-18T18:51:42.297" v="295" actId="1076"/>
          <ac:spMkLst>
            <pc:docMk/>
            <pc:sldMk cId="3282744317" sldId="550"/>
            <ac:spMk id="73" creationId="{548DCDA7-1221-4F37-B307-D66695EC57DF}"/>
          </ac:spMkLst>
        </pc:spChg>
      </pc:sldChg>
      <pc:sldChg chg="del">
        <pc:chgData name="Nikita Boston-Fisher" userId="1ac6fdfb-9740-4192-849d-ecfc03eee2db" providerId="ADAL" clId="{99B8D49D-E130-40C3-8099-FF38665A78CC}" dt="2022-05-18T18:14:10.264" v="119" actId="47"/>
        <pc:sldMkLst>
          <pc:docMk/>
          <pc:sldMk cId="2681110558" sldId="551"/>
        </pc:sldMkLst>
      </pc:sldChg>
      <pc:sldChg chg="modSp mod">
        <pc:chgData name="Nikita Boston-Fisher" userId="1ac6fdfb-9740-4192-849d-ecfc03eee2db" providerId="ADAL" clId="{99B8D49D-E130-40C3-8099-FF38665A78CC}" dt="2022-05-18T18:47:44.940" v="287" actId="20577"/>
        <pc:sldMkLst>
          <pc:docMk/>
          <pc:sldMk cId="2906752981" sldId="552"/>
        </pc:sldMkLst>
        <pc:spChg chg="mod">
          <ac:chgData name="Nikita Boston-Fisher" userId="1ac6fdfb-9740-4192-849d-ecfc03eee2db" providerId="ADAL" clId="{99B8D49D-E130-40C3-8099-FF38665A78CC}" dt="2022-05-18T18:47:44.940" v="287" actId="20577"/>
          <ac:spMkLst>
            <pc:docMk/>
            <pc:sldMk cId="2906752981" sldId="552"/>
            <ac:spMk id="3" creationId="{619B1A92-EB76-FE72-FB3F-57D16843238B}"/>
          </ac:spMkLst>
        </pc:spChg>
      </pc:sldChg>
      <pc:sldChg chg="modSp mod">
        <pc:chgData name="Nikita Boston-Fisher" userId="1ac6fdfb-9740-4192-849d-ecfc03eee2db" providerId="ADAL" clId="{99B8D49D-E130-40C3-8099-FF38665A78CC}" dt="2022-05-18T18:19:43.610" v="210" actId="6549"/>
        <pc:sldMkLst>
          <pc:docMk/>
          <pc:sldMk cId="3867357806" sldId="555"/>
        </pc:sldMkLst>
        <pc:spChg chg="mod">
          <ac:chgData name="Nikita Boston-Fisher" userId="1ac6fdfb-9740-4192-849d-ecfc03eee2db" providerId="ADAL" clId="{99B8D49D-E130-40C3-8099-FF38665A78CC}" dt="2022-05-18T18:19:43.610" v="210" actId="6549"/>
          <ac:spMkLst>
            <pc:docMk/>
            <pc:sldMk cId="3867357806" sldId="555"/>
            <ac:spMk id="3" creationId="{619B1A92-EB76-FE72-FB3F-57D16843238B}"/>
          </ac:spMkLst>
        </pc:spChg>
      </pc:sldChg>
      <pc:sldChg chg="modSp mod">
        <pc:chgData name="Nikita Boston-Fisher" userId="1ac6fdfb-9740-4192-849d-ecfc03eee2db" providerId="ADAL" clId="{99B8D49D-E130-40C3-8099-FF38665A78CC}" dt="2022-05-18T18:42:29.160" v="271" actId="14100"/>
        <pc:sldMkLst>
          <pc:docMk/>
          <pc:sldMk cId="1805595180" sldId="557"/>
        </pc:sldMkLst>
        <pc:spChg chg="mod">
          <ac:chgData name="Nikita Boston-Fisher" userId="1ac6fdfb-9740-4192-849d-ecfc03eee2db" providerId="ADAL" clId="{99B8D49D-E130-40C3-8099-FF38665A78CC}" dt="2022-05-18T18:42:29.160" v="271" actId="14100"/>
          <ac:spMkLst>
            <pc:docMk/>
            <pc:sldMk cId="1805595180" sldId="557"/>
            <ac:spMk id="4" creationId="{B53E4C15-8A37-4F9F-ABAF-1262A6F8DCF8}"/>
          </ac:spMkLst>
        </pc:spChg>
      </pc:sldChg>
      <pc:sldChg chg="modSp mod">
        <pc:chgData name="Nikita Boston-Fisher" userId="1ac6fdfb-9740-4192-849d-ecfc03eee2db" providerId="ADAL" clId="{99B8D49D-E130-40C3-8099-FF38665A78CC}" dt="2022-05-18T18:45:54.832" v="274" actId="1076"/>
        <pc:sldMkLst>
          <pc:docMk/>
          <pc:sldMk cId="3471858195" sldId="560"/>
        </pc:sldMkLst>
        <pc:spChg chg="mod">
          <ac:chgData name="Nikita Boston-Fisher" userId="1ac6fdfb-9740-4192-849d-ecfc03eee2db" providerId="ADAL" clId="{99B8D49D-E130-40C3-8099-FF38665A78CC}" dt="2022-05-18T18:45:54.832" v="274" actId="1076"/>
          <ac:spMkLst>
            <pc:docMk/>
            <pc:sldMk cId="3471858195" sldId="560"/>
            <ac:spMk id="74" creationId="{42D56978-6706-4B76-ADC3-CCB84BA10F0C}"/>
          </ac:spMkLst>
        </pc:spChg>
      </pc:sldChg>
      <pc:sldChg chg="addSp delSp modSp mod">
        <pc:chgData name="Nikita Boston-Fisher" userId="1ac6fdfb-9740-4192-849d-ecfc03eee2db" providerId="ADAL" clId="{99B8D49D-E130-40C3-8099-FF38665A78CC}" dt="2022-05-18T18:24:46.243" v="261" actId="27636"/>
        <pc:sldMkLst>
          <pc:docMk/>
          <pc:sldMk cId="3535995254" sldId="562"/>
        </pc:sldMkLst>
        <pc:spChg chg="mod">
          <ac:chgData name="Nikita Boston-Fisher" userId="1ac6fdfb-9740-4192-849d-ecfc03eee2db" providerId="ADAL" clId="{99B8D49D-E130-40C3-8099-FF38665A78CC}" dt="2022-05-18T18:24:46.243" v="261" actId="27636"/>
          <ac:spMkLst>
            <pc:docMk/>
            <pc:sldMk cId="3535995254" sldId="562"/>
            <ac:spMk id="9" creationId="{59D08C1F-BD64-2E64-098D-F95563136527}"/>
          </ac:spMkLst>
        </pc:spChg>
        <pc:spChg chg="add del">
          <ac:chgData name="Nikita Boston-Fisher" userId="1ac6fdfb-9740-4192-849d-ecfc03eee2db" providerId="ADAL" clId="{99B8D49D-E130-40C3-8099-FF38665A78CC}" dt="2022-05-18T18:24:39.717" v="259" actId="26606"/>
          <ac:spMkLst>
            <pc:docMk/>
            <pc:sldMk cId="3535995254" sldId="562"/>
            <ac:spMk id="13" creationId="{6EAA5F3F-9BC1-29B6-29AB-198F7FED3390}"/>
          </ac:spMkLst>
        </pc:spChg>
        <pc:graphicFrameChg chg="add del">
          <ac:chgData name="Nikita Boston-Fisher" userId="1ac6fdfb-9740-4192-849d-ecfc03eee2db" providerId="ADAL" clId="{99B8D49D-E130-40C3-8099-FF38665A78CC}" dt="2022-05-18T18:24:27.879" v="252" actId="26606"/>
          <ac:graphicFrameMkLst>
            <pc:docMk/>
            <pc:sldMk cId="3535995254" sldId="562"/>
            <ac:graphicFrameMk id="16" creationId="{EB9E3AD8-4341-454B-A1B9-80AB609ECFEE}"/>
          </ac:graphicFrameMkLst>
        </pc:graphicFrameChg>
        <pc:graphicFrameChg chg="add del">
          <ac:chgData name="Nikita Boston-Fisher" userId="1ac6fdfb-9740-4192-849d-ecfc03eee2db" providerId="ADAL" clId="{99B8D49D-E130-40C3-8099-FF38665A78CC}" dt="2022-05-18T18:24:34.137" v="254" actId="26606"/>
          <ac:graphicFrameMkLst>
            <pc:docMk/>
            <pc:sldMk cId="3535995254" sldId="562"/>
            <ac:graphicFrameMk id="18" creationId="{FEB622EE-A870-0D87-1517-48744FE38B59}"/>
          </ac:graphicFrameMkLst>
        </pc:graphicFrameChg>
        <pc:graphicFrameChg chg="add del">
          <ac:chgData name="Nikita Boston-Fisher" userId="1ac6fdfb-9740-4192-849d-ecfc03eee2db" providerId="ADAL" clId="{99B8D49D-E130-40C3-8099-FF38665A78CC}" dt="2022-05-18T18:24:37.714" v="256" actId="26606"/>
          <ac:graphicFrameMkLst>
            <pc:docMk/>
            <pc:sldMk cId="3535995254" sldId="562"/>
            <ac:graphicFrameMk id="20" creationId="{EB9E3AD8-4341-454B-A1B9-80AB609ECFEE}"/>
          </ac:graphicFrameMkLst>
        </pc:graphicFrameChg>
        <pc:graphicFrameChg chg="add del">
          <ac:chgData name="Nikita Boston-Fisher" userId="1ac6fdfb-9740-4192-849d-ecfc03eee2db" providerId="ADAL" clId="{99B8D49D-E130-40C3-8099-FF38665A78CC}" dt="2022-05-18T18:24:39.704" v="258" actId="26606"/>
          <ac:graphicFrameMkLst>
            <pc:docMk/>
            <pc:sldMk cId="3535995254" sldId="562"/>
            <ac:graphicFrameMk id="22" creationId="{DD3B4A5E-3902-0DDF-2C43-8C5C41F65440}"/>
          </ac:graphicFrameMkLst>
        </pc:graphicFrameChg>
        <pc:graphicFrameChg chg="add">
          <ac:chgData name="Nikita Boston-Fisher" userId="1ac6fdfb-9740-4192-849d-ecfc03eee2db" providerId="ADAL" clId="{99B8D49D-E130-40C3-8099-FF38665A78CC}" dt="2022-05-18T18:24:39.717" v="259" actId="26606"/>
          <ac:graphicFrameMkLst>
            <pc:docMk/>
            <pc:sldMk cId="3535995254" sldId="562"/>
            <ac:graphicFrameMk id="24" creationId="{EB9E3AD8-4341-454B-A1B9-80AB609ECFEE}"/>
          </ac:graphicFrameMkLst>
        </pc:graphicFrameChg>
      </pc:sldChg>
      <pc:sldChg chg="addSp delSp modSp mod ord">
        <pc:chgData name="Nikita Boston-Fisher" userId="1ac6fdfb-9740-4192-849d-ecfc03eee2db" providerId="ADAL" clId="{99B8D49D-E130-40C3-8099-FF38665A78CC}" dt="2022-05-18T18:22:54.474" v="250" actId="26606"/>
        <pc:sldMkLst>
          <pc:docMk/>
          <pc:sldMk cId="1916430030" sldId="568"/>
        </pc:sldMkLst>
        <pc:spChg chg="mod">
          <ac:chgData name="Nikita Boston-Fisher" userId="1ac6fdfb-9740-4192-849d-ecfc03eee2db" providerId="ADAL" clId="{99B8D49D-E130-40C3-8099-FF38665A78CC}" dt="2022-05-18T18:22:54.474" v="250" actId="26606"/>
          <ac:spMkLst>
            <pc:docMk/>
            <pc:sldMk cId="1916430030" sldId="568"/>
            <ac:spMk id="2" creationId="{40F432C3-3FB7-195F-42DE-3A0D8515C35F}"/>
          </ac:spMkLst>
        </pc:spChg>
        <pc:spChg chg="del">
          <ac:chgData name="Nikita Boston-Fisher" userId="1ac6fdfb-9740-4192-849d-ecfc03eee2db" providerId="ADAL" clId="{99B8D49D-E130-40C3-8099-FF38665A78CC}" dt="2022-05-18T18:22:05.577" v="245" actId="478"/>
          <ac:spMkLst>
            <pc:docMk/>
            <pc:sldMk cId="1916430030" sldId="568"/>
            <ac:spMk id="6" creationId="{757BA8BF-DE91-D42F-075B-12D876330D47}"/>
          </ac:spMkLst>
        </pc:spChg>
        <pc:spChg chg="del">
          <ac:chgData name="Nikita Boston-Fisher" userId="1ac6fdfb-9740-4192-849d-ecfc03eee2db" providerId="ADAL" clId="{99B8D49D-E130-40C3-8099-FF38665A78CC}" dt="2022-05-18T18:22:08.535" v="246" actId="478"/>
          <ac:spMkLst>
            <pc:docMk/>
            <pc:sldMk cId="1916430030" sldId="568"/>
            <ac:spMk id="7" creationId="{C110FF5F-DE0D-9C11-D8E1-3E0929591F6F}"/>
          </ac:spMkLst>
        </pc:spChg>
        <pc:spChg chg="add del">
          <ac:chgData name="Nikita Boston-Fisher" userId="1ac6fdfb-9740-4192-849d-ecfc03eee2db" providerId="ADAL" clId="{99B8D49D-E130-40C3-8099-FF38665A78CC}" dt="2022-05-18T18:22:54.474" v="250" actId="26606"/>
          <ac:spMkLst>
            <pc:docMk/>
            <pc:sldMk cId="1916430030" sldId="568"/>
            <ac:spMk id="8" creationId="{AC17DE74-01C9-4859-B65A-85CF999E8580}"/>
          </ac:spMkLst>
        </pc:spChg>
        <pc:spChg chg="add del">
          <ac:chgData name="Nikita Boston-Fisher" userId="1ac6fdfb-9740-4192-849d-ecfc03eee2db" providerId="ADAL" clId="{99B8D49D-E130-40C3-8099-FF38665A78CC}" dt="2022-05-18T18:22:54.474" v="250" actId="26606"/>
          <ac:spMkLst>
            <pc:docMk/>
            <pc:sldMk cId="1916430030" sldId="568"/>
            <ac:spMk id="10" creationId="{068C0432-0E90-4CC1-8CD3-D44A90DF07EF}"/>
          </ac:spMkLst>
        </pc:spChg>
        <pc:graphicFrameChg chg="add mod">
          <ac:chgData name="Nikita Boston-Fisher" userId="1ac6fdfb-9740-4192-849d-ecfc03eee2db" providerId="ADAL" clId="{99B8D49D-E130-40C3-8099-FF38665A78CC}" dt="2022-05-18T18:22:54.474" v="250" actId="26606"/>
          <ac:graphicFrameMkLst>
            <pc:docMk/>
            <pc:sldMk cId="1916430030" sldId="568"/>
            <ac:graphicFrameMk id="9" creationId="{EA53CFD1-152A-D209-CAB7-E39AFF583049}"/>
          </ac:graphicFrameMkLst>
        </pc:graphicFrameChg>
      </pc:sldChg>
      <pc:sldChg chg="ord">
        <pc:chgData name="Nikita Boston-Fisher" userId="1ac6fdfb-9740-4192-849d-ecfc03eee2db" providerId="ADAL" clId="{99B8D49D-E130-40C3-8099-FF38665A78CC}" dt="2022-05-18T18:41:48.947" v="270" actId="20578"/>
        <pc:sldMkLst>
          <pc:docMk/>
          <pc:sldMk cId="1305436985" sldId="573"/>
        </pc:sldMkLst>
      </pc:sldChg>
      <pc:sldChg chg="new del">
        <pc:chgData name="Nikita Boston-Fisher" userId="1ac6fdfb-9740-4192-849d-ecfc03eee2db" providerId="ADAL" clId="{99B8D49D-E130-40C3-8099-FF38665A78CC}" dt="2022-05-18T17:56:38.585" v="17" actId="2696"/>
        <pc:sldMkLst>
          <pc:docMk/>
          <pc:sldMk cId="2544385212" sldId="575"/>
        </pc:sldMkLst>
      </pc:sldChg>
      <pc:sldChg chg="add">
        <pc:chgData name="Nikita Boston-Fisher" userId="1ac6fdfb-9740-4192-849d-ecfc03eee2db" providerId="ADAL" clId="{99B8D49D-E130-40C3-8099-FF38665A78CC}" dt="2022-05-18T17:56:35.379" v="16" actId="2890"/>
        <pc:sldMkLst>
          <pc:docMk/>
          <pc:sldMk cId="3706017291" sldId="576"/>
        </pc:sldMkLst>
      </pc:sldChg>
      <pc:sldChg chg="addSp delSp modSp new del mod modClrScheme chgLayout">
        <pc:chgData name="Nikita Boston-Fisher" userId="1ac6fdfb-9740-4192-849d-ecfc03eee2db" providerId="ADAL" clId="{99B8D49D-E130-40C3-8099-FF38665A78CC}" dt="2022-05-18T18:05:16.574" v="51" actId="680"/>
        <pc:sldMkLst>
          <pc:docMk/>
          <pc:sldMk cId="266119100" sldId="577"/>
        </pc:sldMkLst>
        <pc:spChg chg="add del mod ord">
          <ac:chgData name="Nikita Boston-Fisher" userId="1ac6fdfb-9740-4192-849d-ecfc03eee2db" providerId="ADAL" clId="{99B8D49D-E130-40C3-8099-FF38665A78CC}" dt="2022-05-18T18:05:15.890" v="50" actId="700"/>
          <ac:spMkLst>
            <pc:docMk/>
            <pc:sldMk cId="266119100" sldId="577"/>
            <ac:spMk id="2" creationId="{76E91924-3933-A588-55FC-C2469214F87F}"/>
          </ac:spMkLst>
        </pc:spChg>
        <pc:spChg chg="add del mod ord">
          <ac:chgData name="Nikita Boston-Fisher" userId="1ac6fdfb-9740-4192-849d-ecfc03eee2db" providerId="ADAL" clId="{99B8D49D-E130-40C3-8099-FF38665A78CC}" dt="2022-05-18T18:05:15.890" v="50" actId="700"/>
          <ac:spMkLst>
            <pc:docMk/>
            <pc:sldMk cId="266119100" sldId="577"/>
            <ac:spMk id="3" creationId="{4B9EA547-D15F-0B00-E51D-2AA24F6E7664}"/>
          </ac:spMkLst>
        </pc:spChg>
        <pc:spChg chg="add del mod ord">
          <ac:chgData name="Nikita Boston-Fisher" userId="1ac6fdfb-9740-4192-849d-ecfc03eee2db" providerId="ADAL" clId="{99B8D49D-E130-40C3-8099-FF38665A78CC}" dt="2022-05-18T18:05:15.890" v="50" actId="700"/>
          <ac:spMkLst>
            <pc:docMk/>
            <pc:sldMk cId="266119100" sldId="577"/>
            <ac:spMk id="4" creationId="{68D6F1BE-7B9C-3CF3-5F89-43AF8066F0A3}"/>
          </ac:spMkLst>
        </pc:spChg>
        <pc:spChg chg="add del mod ord">
          <ac:chgData name="Nikita Boston-Fisher" userId="1ac6fdfb-9740-4192-849d-ecfc03eee2db" providerId="ADAL" clId="{99B8D49D-E130-40C3-8099-FF38665A78CC}" dt="2022-05-18T18:05:15.890" v="50" actId="700"/>
          <ac:spMkLst>
            <pc:docMk/>
            <pc:sldMk cId="266119100" sldId="577"/>
            <ac:spMk id="5" creationId="{5E1558CD-E566-97D2-3DF8-22C7AA2EF15A}"/>
          </ac:spMkLst>
        </pc:spChg>
        <pc:spChg chg="add del mod ord">
          <ac:chgData name="Nikita Boston-Fisher" userId="1ac6fdfb-9740-4192-849d-ecfc03eee2db" providerId="ADAL" clId="{99B8D49D-E130-40C3-8099-FF38665A78CC}" dt="2022-05-18T18:05:15.890" v="50" actId="700"/>
          <ac:spMkLst>
            <pc:docMk/>
            <pc:sldMk cId="266119100" sldId="577"/>
            <ac:spMk id="6" creationId="{51AD54B2-E5E4-1F72-D9C9-02B47A71EEB8}"/>
          </ac:spMkLst>
        </pc:spChg>
      </pc:sldChg>
      <pc:sldChg chg="addSp delSp modSp new add del mod ord setBg">
        <pc:chgData name="Nikita Boston-Fisher" userId="1ac6fdfb-9740-4192-849d-ecfc03eee2db" providerId="ADAL" clId="{99B8D49D-E130-40C3-8099-FF38665A78CC}" dt="2022-05-18T18:40:43.636" v="267" actId="313"/>
        <pc:sldMkLst>
          <pc:docMk/>
          <pc:sldMk cId="835626233" sldId="577"/>
        </pc:sldMkLst>
        <pc:spChg chg="mod">
          <ac:chgData name="Nikita Boston-Fisher" userId="1ac6fdfb-9740-4192-849d-ecfc03eee2db" providerId="ADAL" clId="{99B8D49D-E130-40C3-8099-FF38665A78CC}" dt="2022-05-18T18:08:17.046" v="79" actId="26606"/>
          <ac:spMkLst>
            <pc:docMk/>
            <pc:sldMk cId="835626233" sldId="577"/>
            <ac:spMk id="2" creationId="{B8D513B5-2D1D-E309-2C4E-CAAFB93D4EDE}"/>
          </ac:spMkLst>
        </pc:spChg>
        <pc:spChg chg="add del mod">
          <ac:chgData name="Nikita Boston-Fisher" userId="1ac6fdfb-9740-4192-849d-ecfc03eee2db" providerId="ADAL" clId="{99B8D49D-E130-40C3-8099-FF38665A78CC}" dt="2022-05-18T18:10:03.505" v="92"/>
          <ac:spMkLst>
            <pc:docMk/>
            <pc:sldMk cId="835626233" sldId="577"/>
            <ac:spMk id="3" creationId="{E2A3E8F3-44BA-BFC6-9E9F-B344A90932FF}"/>
          </ac:spMkLst>
        </pc:spChg>
        <pc:spChg chg="add del mod">
          <ac:chgData name="Nikita Boston-Fisher" userId="1ac6fdfb-9740-4192-849d-ecfc03eee2db" providerId="ADAL" clId="{99B8D49D-E130-40C3-8099-FF38665A78CC}" dt="2022-05-18T18:08:34.170" v="82"/>
          <ac:spMkLst>
            <pc:docMk/>
            <pc:sldMk cId="835626233" sldId="577"/>
            <ac:spMk id="7" creationId="{E15F6531-07E2-01B6-AAF8-0E8594DC7CFC}"/>
          </ac:spMkLst>
        </pc:spChg>
        <pc:spChg chg="add del">
          <ac:chgData name="Nikita Boston-Fisher" userId="1ac6fdfb-9740-4192-849d-ecfc03eee2db" providerId="ADAL" clId="{99B8D49D-E130-40C3-8099-FF38665A78CC}" dt="2022-05-18T18:06:59.796" v="59" actId="26606"/>
          <ac:spMkLst>
            <pc:docMk/>
            <pc:sldMk cId="835626233" sldId="577"/>
            <ac:spMk id="8" creationId="{777A147A-9ED8-46B4-8660-1B3C2AA880B5}"/>
          </ac:spMkLst>
        </pc:spChg>
        <pc:spChg chg="add mod">
          <ac:chgData name="Nikita Boston-Fisher" userId="1ac6fdfb-9740-4192-849d-ecfc03eee2db" providerId="ADAL" clId="{99B8D49D-E130-40C3-8099-FF38665A78CC}" dt="2022-05-18T18:09:30.455" v="89" actId="1076"/>
          <ac:spMkLst>
            <pc:docMk/>
            <pc:sldMk cId="835626233" sldId="577"/>
            <ac:spMk id="9" creationId="{CD3F05DD-2DA9-7CFC-AA8F-2FCFE47DCE3F}"/>
          </ac:spMkLst>
        </pc:spChg>
        <pc:spChg chg="add del">
          <ac:chgData name="Nikita Boston-Fisher" userId="1ac6fdfb-9740-4192-849d-ecfc03eee2db" providerId="ADAL" clId="{99B8D49D-E130-40C3-8099-FF38665A78CC}" dt="2022-05-18T18:06:59.796" v="59" actId="26606"/>
          <ac:spMkLst>
            <pc:docMk/>
            <pc:sldMk cId="835626233" sldId="577"/>
            <ac:spMk id="10" creationId="{5D6C15A0-C087-4593-8414-2B4EC1CDC3DE}"/>
          </ac:spMkLst>
        </pc:spChg>
        <pc:spChg chg="add del">
          <ac:chgData name="Nikita Boston-Fisher" userId="1ac6fdfb-9740-4192-849d-ecfc03eee2db" providerId="ADAL" clId="{99B8D49D-E130-40C3-8099-FF38665A78CC}" dt="2022-05-18T18:08:17.046" v="79" actId="26606"/>
          <ac:spMkLst>
            <pc:docMk/>
            <pc:sldMk cId="835626233" sldId="577"/>
            <ac:spMk id="12" creationId="{081E4A58-353D-44AE-B2FC-2A74E2E400F7}"/>
          </ac:spMkLst>
        </pc:spChg>
        <pc:spChg chg="add del">
          <ac:chgData name="Nikita Boston-Fisher" userId="1ac6fdfb-9740-4192-849d-ecfc03eee2db" providerId="ADAL" clId="{99B8D49D-E130-40C3-8099-FF38665A78CC}" dt="2022-05-18T18:08:17.046" v="79" actId="26606"/>
          <ac:spMkLst>
            <pc:docMk/>
            <pc:sldMk cId="835626233" sldId="577"/>
            <ac:spMk id="13" creationId="{907EF6B7-1338-4443-8C46-6A318D952DFD}"/>
          </ac:spMkLst>
        </pc:spChg>
        <pc:spChg chg="add del">
          <ac:chgData name="Nikita Boston-Fisher" userId="1ac6fdfb-9740-4192-849d-ecfc03eee2db" providerId="ADAL" clId="{99B8D49D-E130-40C3-8099-FF38665A78CC}" dt="2022-05-18T18:08:17.046" v="79" actId="26606"/>
          <ac:spMkLst>
            <pc:docMk/>
            <pc:sldMk cId="835626233" sldId="577"/>
            <ac:spMk id="14" creationId="{DAAE4CDD-124C-4DCF-9584-B6033B545DD5}"/>
          </ac:spMkLst>
        </pc:spChg>
        <pc:spChg chg="add mod">
          <ac:chgData name="Nikita Boston-Fisher" userId="1ac6fdfb-9740-4192-849d-ecfc03eee2db" providerId="ADAL" clId="{99B8D49D-E130-40C3-8099-FF38665A78CC}" dt="2022-05-18T18:40:43.636" v="267" actId="313"/>
          <ac:spMkLst>
            <pc:docMk/>
            <pc:sldMk cId="835626233" sldId="577"/>
            <ac:spMk id="18" creationId="{41168066-F220-07C3-77AA-92799568AF8B}"/>
          </ac:spMkLst>
        </pc:spChg>
        <pc:spChg chg="add">
          <ac:chgData name="Nikita Boston-Fisher" userId="1ac6fdfb-9740-4192-849d-ecfc03eee2db" providerId="ADAL" clId="{99B8D49D-E130-40C3-8099-FF38665A78CC}" dt="2022-05-18T18:08:17.046" v="79" actId="26606"/>
          <ac:spMkLst>
            <pc:docMk/>
            <pc:sldMk cId="835626233" sldId="577"/>
            <ac:spMk id="19" creationId="{389575E1-3389-451A-A5F7-27854C25C599}"/>
          </ac:spMkLst>
        </pc:spChg>
        <pc:spChg chg="add">
          <ac:chgData name="Nikita Boston-Fisher" userId="1ac6fdfb-9740-4192-849d-ecfc03eee2db" providerId="ADAL" clId="{99B8D49D-E130-40C3-8099-FF38665A78CC}" dt="2022-05-18T18:08:17.046" v="79" actId="26606"/>
          <ac:spMkLst>
            <pc:docMk/>
            <pc:sldMk cId="835626233" sldId="577"/>
            <ac:spMk id="21" creationId="{A53CCC5C-D88E-40FB-B30B-23DCDBD01D37}"/>
          </ac:spMkLst>
        </pc:spChg>
        <pc:spChg chg="add">
          <ac:chgData name="Nikita Boston-Fisher" userId="1ac6fdfb-9740-4192-849d-ecfc03eee2db" providerId="ADAL" clId="{99B8D49D-E130-40C3-8099-FF38665A78CC}" dt="2022-05-18T18:08:17.046" v="79" actId="26606"/>
          <ac:spMkLst>
            <pc:docMk/>
            <pc:sldMk cId="835626233" sldId="577"/>
            <ac:spMk id="23" creationId="{081E4A58-353D-44AE-B2FC-2A74E2E400F7}"/>
          </ac:spMkLst>
        </pc:spChg>
        <pc:picChg chg="add del">
          <ac:chgData name="Nikita Boston-Fisher" userId="1ac6fdfb-9740-4192-849d-ecfc03eee2db" providerId="ADAL" clId="{99B8D49D-E130-40C3-8099-FF38665A78CC}" dt="2022-05-18T18:07:21.264" v="64"/>
          <ac:picMkLst>
            <pc:docMk/>
            <pc:sldMk cId="835626233" sldId="577"/>
            <ac:picMk id="4" creationId="{879C6281-8DE7-3EE9-29B6-884A2D6C1E39}"/>
          </ac:picMkLst>
        </pc:picChg>
        <pc:picChg chg="add del mod">
          <ac:chgData name="Nikita Boston-Fisher" userId="1ac6fdfb-9740-4192-849d-ecfc03eee2db" providerId="ADAL" clId="{99B8D49D-E130-40C3-8099-FF38665A78CC}" dt="2022-05-18T18:08:02.082" v="78" actId="931"/>
          <ac:picMkLst>
            <pc:docMk/>
            <pc:sldMk cId="835626233" sldId="577"/>
            <ac:picMk id="6" creationId="{49C963EE-524F-15B5-D786-87AE60B95811}"/>
          </ac:picMkLst>
        </pc:picChg>
        <pc:picChg chg="add mod">
          <ac:chgData name="Nikita Boston-Fisher" userId="1ac6fdfb-9740-4192-849d-ecfc03eee2db" providerId="ADAL" clId="{99B8D49D-E130-40C3-8099-FF38665A78CC}" dt="2022-05-18T18:09:51.265" v="91" actId="1076"/>
          <ac:picMkLst>
            <pc:docMk/>
            <pc:sldMk cId="835626233" sldId="577"/>
            <ac:picMk id="11" creationId="{747FE481-075A-FA9F-31A6-58509F9F7601}"/>
          </ac:picMkLst>
        </pc:picChg>
      </pc:sldChg>
      <pc:sldChg chg="addSp delSp modSp add del mod modClrScheme delDesignElem chgLayout">
        <pc:chgData name="Nikita Boston-Fisher" userId="1ac6fdfb-9740-4192-849d-ecfc03eee2db" providerId="ADAL" clId="{99B8D49D-E130-40C3-8099-FF38665A78CC}" dt="2022-05-18T18:06:00.685" v="55" actId="2696"/>
        <pc:sldMkLst>
          <pc:docMk/>
          <pc:sldMk cId="2514413108" sldId="578"/>
        </pc:sldMkLst>
        <pc:spChg chg="mod ord">
          <ac:chgData name="Nikita Boston-Fisher" userId="1ac6fdfb-9740-4192-849d-ecfc03eee2db" providerId="ADAL" clId="{99B8D49D-E130-40C3-8099-FF38665A78CC}" dt="2022-05-18T18:05:45.358" v="54" actId="700"/>
          <ac:spMkLst>
            <pc:docMk/>
            <pc:sldMk cId="2514413108" sldId="578"/>
            <ac:spMk id="2" creationId="{55D00D91-C615-56B6-F615-D106FC818E21}"/>
          </ac:spMkLst>
        </pc:spChg>
        <pc:spChg chg="del mod ord">
          <ac:chgData name="Nikita Boston-Fisher" userId="1ac6fdfb-9740-4192-849d-ecfc03eee2db" providerId="ADAL" clId="{99B8D49D-E130-40C3-8099-FF38665A78CC}" dt="2022-05-18T18:05:45.358" v="54" actId="700"/>
          <ac:spMkLst>
            <pc:docMk/>
            <pc:sldMk cId="2514413108" sldId="578"/>
            <ac:spMk id="3" creationId="{03702FAB-5555-03C7-DC02-799110683082}"/>
          </ac:spMkLst>
        </pc:spChg>
        <pc:spChg chg="add mod ord">
          <ac:chgData name="Nikita Boston-Fisher" userId="1ac6fdfb-9740-4192-849d-ecfc03eee2db" providerId="ADAL" clId="{99B8D49D-E130-40C3-8099-FF38665A78CC}" dt="2022-05-18T18:05:45.358" v="54" actId="700"/>
          <ac:spMkLst>
            <pc:docMk/>
            <pc:sldMk cId="2514413108" sldId="578"/>
            <ac:spMk id="4" creationId="{63B46A4B-52FA-592B-0D3C-D18A38C4884E}"/>
          </ac:spMkLst>
        </pc:spChg>
        <pc:spChg chg="add mod ord">
          <ac:chgData name="Nikita Boston-Fisher" userId="1ac6fdfb-9740-4192-849d-ecfc03eee2db" providerId="ADAL" clId="{99B8D49D-E130-40C3-8099-FF38665A78CC}" dt="2022-05-18T18:05:45.358" v="54" actId="700"/>
          <ac:spMkLst>
            <pc:docMk/>
            <pc:sldMk cId="2514413108" sldId="578"/>
            <ac:spMk id="5" creationId="{14D5D579-B007-58EA-9FF9-214BFEB3C789}"/>
          </ac:spMkLst>
        </pc:spChg>
        <pc:spChg chg="del">
          <ac:chgData name="Nikita Boston-Fisher" userId="1ac6fdfb-9740-4192-849d-ecfc03eee2db" providerId="ADAL" clId="{99B8D49D-E130-40C3-8099-FF38665A78CC}" dt="2022-05-18T18:05:45.358" v="54" actId="700"/>
          <ac:spMkLst>
            <pc:docMk/>
            <pc:sldMk cId="2514413108" sldId="578"/>
            <ac:spMk id="20" creationId="{067AD921-1CEE-4C1B-9AA3-C66D908DDD14}"/>
          </ac:spMkLst>
        </pc:spChg>
        <pc:spChg chg="del">
          <ac:chgData name="Nikita Boston-Fisher" userId="1ac6fdfb-9740-4192-849d-ecfc03eee2db" providerId="ADAL" clId="{99B8D49D-E130-40C3-8099-FF38665A78CC}" dt="2022-05-18T18:05:45.358" v="54" actId="700"/>
          <ac:spMkLst>
            <pc:docMk/>
            <pc:sldMk cId="2514413108" sldId="578"/>
            <ac:spMk id="21" creationId="{59EF30C2-29AC-4A0D-BC0A-A679CF113EDD}"/>
          </ac:spMkLst>
        </pc:spChg>
        <pc:spChg chg="del">
          <ac:chgData name="Nikita Boston-Fisher" userId="1ac6fdfb-9740-4192-849d-ecfc03eee2db" providerId="ADAL" clId="{99B8D49D-E130-40C3-8099-FF38665A78CC}" dt="2022-05-18T18:05:45.358" v="54" actId="700"/>
          <ac:spMkLst>
            <pc:docMk/>
            <pc:sldMk cId="2514413108" sldId="578"/>
            <ac:spMk id="22" creationId="{C36A08F5-3B56-47C5-A371-9187BE56E1E5}"/>
          </ac:spMkLst>
        </pc:spChg>
        <pc:spChg chg="del">
          <ac:chgData name="Nikita Boston-Fisher" userId="1ac6fdfb-9740-4192-849d-ecfc03eee2db" providerId="ADAL" clId="{99B8D49D-E130-40C3-8099-FF38665A78CC}" dt="2022-05-18T18:05:45.358" v="54" actId="700"/>
          <ac:spMkLst>
            <pc:docMk/>
            <pc:sldMk cId="2514413108" sldId="578"/>
            <ac:spMk id="23" creationId="{9C682A1A-5B2D-4111-BBD6-620165633E5B}"/>
          </ac:spMkLst>
        </pc:spChg>
        <pc:spChg chg="del">
          <ac:chgData name="Nikita Boston-Fisher" userId="1ac6fdfb-9740-4192-849d-ecfc03eee2db" providerId="ADAL" clId="{99B8D49D-E130-40C3-8099-FF38665A78CC}" dt="2022-05-18T18:05:45.358" v="54" actId="700"/>
          <ac:spMkLst>
            <pc:docMk/>
            <pc:sldMk cId="2514413108" sldId="578"/>
            <ac:spMk id="25" creationId="{A04F1504-431A-4D86-9091-AE7E4B33376B}"/>
          </ac:spMkLst>
        </pc:spChg>
        <pc:spChg chg="del">
          <ac:chgData name="Nikita Boston-Fisher" userId="1ac6fdfb-9740-4192-849d-ecfc03eee2db" providerId="ADAL" clId="{99B8D49D-E130-40C3-8099-FF38665A78CC}" dt="2022-05-18T18:05:45.358" v="54" actId="700"/>
          <ac:spMkLst>
            <pc:docMk/>
            <pc:sldMk cId="2514413108" sldId="578"/>
            <ac:spMk id="26" creationId="{EA804283-B929-4503-802F-4585376E2B42}"/>
          </ac:spMkLst>
        </pc:spChg>
        <pc:spChg chg="del">
          <ac:chgData name="Nikita Boston-Fisher" userId="1ac6fdfb-9740-4192-849d-ecfc03eee2db" providerId="ADAL" clId="{99B8D49D-E130-40C3-8099-FF38665A78CC}" dt="2022-05-18T18:05:45.358" v="54" actId="700"/>
          <ac:spMkLst>
            <pc:docMk/>
            <pc:sldMk cId="2514413108" sldId="578"/>
            <ac:spMk id="27" creationId="{AD3811F5-514E-49A4-B382-673ED228A4CC}"/>
          </ac:spMkLst>
        </pc:spChg>
        <pc:cxnChg chg="del">
          <ac:chgData name="Nikita Boston-Fisher" userId="1ac6fdfb-9740-4192-849d-ecfc03eee2db" providerId="ADAL" clId="{99B8D49D-E130-40C3-8099-FF38665A78CC}" dt="2022-05-18T18:05:45.358" v="54" actId="700"/>
          <ac:cxnSpMkLst>
            <pc:docMk/>
            <pc:sldMk cId="2514413108" sldId="578"/>
            <ac:cxnSpMk id="24" creationId="{266A0658-1CC4-4B0D-AAB7-A702286AFB03}"/>
          </ac:cxnSpMkLst>
        </pc:cxnChg>
      </pc:sldChg>
      <pc:sldChg chg="modSp mod">
        <pc:chgData name="Nikita Boston-Fisher" userId="1ac6fdfb-9740-4192-849d-ecfc03eee2db" providerId="ADAL" clId="{99B8D49D-E130-40C3-8099-FF38665A78CC}" dt="2022-05-18T18:17:09.436" v="138" actId="207"/>
        <pc:sldMkLst>
          <pc:docMk/>
          <pc:sldMk cId="2581126216" sldId="578"/>
        </pc:sldMkLst>
        <pc:spChg chg="mod">
          <ac:chgData name="Nikita Boston-Fisher" userId="1ac6fdfb-9740-4192-849d-ecfc03eee2db" providerId="ADAL" clId="{99B8D49D-E130-40C3-8099-FF38665A78CC}" dt="2022-05-18T18:17:09.436" v="138" actId="207"/>
          <ac:spMkLst>
            <pc:docMk/>
            <pc:sldMk cId="2581126216" sldId="578"/>
            <ac:spMk id="70" creationId="{8DC2CBB4-83C8-4663-8CE9-A945B2A34681}"/>
          </ac:spMkLst>
        </pc:spChg>
        <pc:spChg chg="mod">
          <ac:chgData name="Nikita Boston-Fisher" userId="1ac6fdfb-9740-4192-849d-ecfc03eee2db" providerId="ADAL" clId="{99B8D49D-E130-40C3-8099-FF38665A78CC}" dt="2022-05-18T18:16:58.548" v="137" actId="207"/>
          <ac:spMkLst>
            <pc:docMk/>
            <pc:sldMk cId="2581126216" sldId="578"/>
            <ac:spMk id="71" creationId="{3AB0BC29-3C86-436A-BA37-871EAACC46D1}"/>
          </ac:spMkLst>
        </pc:spChg>
      </pc:sldChg>
      <pc:sldChg chg="addSp delSp modSp new mod setBg">
        <pc:chgData name="Nikita Boston-Fisher" userId="1ac6fdfb-9740-4192-849d-ecfc03eee2db" providerId="ADAL" clId="{99B8D49D-E130-40C3-8099-FF38665A78CC}" dt="2022-05-18T18:21:18.558" v="235" actId="255"/>
        <pc:sldMkLst>
          <pc:docMk/>
          <pc:sldMk cId="1787264427" sldId="579"/>
        </pc:sldMkLst>
        <pc:spChg chg="mod">
          <ac:chgData name="Nikita Boston-Fisher" userId="1ac6fdfb-9740-4192-849d-ecfc03eee2db" providerId="ADAL" clId="{99B8D49D-E130-40C3-8099-FF38665A78CC}" dt="2022-05-18T18:21:09.373" v="234" actId="26606"/>
          <ac:spMkLst>
            <pc:docMk/>
            <pc:sldMk cId="1787264427" sldId="579"/>
            <ac:spMk id="2" creationId="{2AE6B905-94EE-5640-277A-5DF2BC573C0B}"/>
          </ac:spMkLst>
        </pc:spChg>
        <pc:spChg chg="mod">
          <ac:chgData name="Nikita Boston-Fisher" userId="1ac6fdfb-9740-4192-849d-ecfc03eee2db" providerId="ADAL" clId="{99B8D49D-E130-40C3-8099-FF38665A78CC}" dt="2022-05-18T18:21:18.558" v="235" actId="255"/>
          <ac:spMkLst>
            <pc:docMk/>
            <pc:sldMk cId="1787264427" sldId="579"/>
            <ac:spMk id="3" creationId="{C5424A55-0EA7-0E96-AA82-157B10D21208}"/>
          </ac:spMkLst>
        </pc:spChg>
        <pc:spChg chg="add del">
          <ac:chgData name="Nikita Boston-Fisher" userId="1ac6fdfb-9740-4192-849d-ecfc03eee2db" providerId="ADAL" clId="{99B8D49D-E130-40C3-8099-FF38665A78CC}" dt="2022-05-18T18:21:09.373" v="234" actId="26606"/>
          <ac:spMkLst>
            <pc:docMk/>
            <pc:sldMk cId="1787264427" sldId="579"/>
            <ac:spMk id="8" creationId="{907EF6B7-1338-4443-8C46-6A318D952DFD}"/>
          </ac:spMkLst>
        </pc:spChg>
        <pc:spChg chg="add del">
          <ac:chgData name="Nikita Boston-Fisher" userId="1ac6fdfb-9740-4192-849d-ecfc03eee2db" providerId="ADAL" clId="{99B8D49D-E130-40C3-8099-FF38665A78CC}" dt="2022-05-18T18:21:09.373" v="234" actId="26606"/>
          <ac:spMkLst>
            <pc:docMk/>
            <pc:sldMk cId="1787264427" sldId="579"/>
            <ac:spMk id="10" creationId="{DAAE4CDD-124C-4DCF-9584-B6033B545DD5}"/>
          </ac:spMkLst>
        </pc:spChg>
        <pc:spChg chg="add del">
          <ac:chgData name="Nikita Boston-Fisher" userId="1ac6fdfb-9740-4192-849d-ecfc03eee2db" providerId="ADAL" clId="{99B8D49D-E130-40C3-8099-FF38665A78CC}" dt="2022-05-18T18:21:09.373" v="234" actId="26606"/>
          <ac:spMkLst>
            <pc:docMk/>
            <pc:sldMk cId="1787264427" sldId="579"/>
            <ac:spMk id="12" creationId="{081E4A58-353D-44AE-B2FC-2A74E2E400F7}"/>
          </ac:spMkLst>
        </pc:spChg>
        <pc:spChg chg="add">
          <ac:chgData name="Nikita Boston-Fisher" userId="1ac6fdfb-9740-4192-849d-ecfc03eee2db" providerId="ADAL" clId="{99B8D49D-E130-40C3-8099-FF38665A78CC}" dt="2022-05-18T18:21:09.373" v="234" actId="26606"/>
          <ac:spMkLst>
            <pc:docMk/>
            <pc:sldMk cId="1787264427" sldId="579"/>
            <ac:spMk id="17" creationId="{D278ADA9-6383-4BDD-80D2-8899A402687B}"/>
          </ac:spMkLst>
        </pc:spChg>
        <pc:spChg chg="add">
          <ac:chgData name="Nikita Boston-Fisher" userId="1ac6fdfb-9740-4192-849d-ecfc03eee2db" providerId="ADAL" clId="{99B8D49D-E130-40C3-8099-FF38665A78CC}" dt="2022-05-18T18:21:09.373" v="234" actId="26606"/>
          <ac:spMkLst>
            <pc:docMk/>
            <pc:sldMk cId="1787264427" sldId="579"/>
            <ac:spMk id="19" creationId="{484B7147-B0F6-40ED-B5A2-FF72BC8198B6}"/>
          </ac:spMkLst>
        </pc:spChg>
        <pc:spChg chg="add">
          <ac:chgData name="Nikita Boston-Fisher" userId="1ac6fdfb-9740-4192-849d-ecfc03eee2db" providerId="ADAL" clId="{99B8D49D-E130-40C3-8099-FF38665A78CC}" dt="2022-05-18T18:21:09.373" v="234" actId="26606"/>
          <ac:spMkLst>
            <pc:docMk/>
            <pc:sldMk cId="1787264427" sldId="579"/>
            <ac:spMk id="21" creationId="{B36D2DE0-0628-4A9A-A59D-7BA8B5EB3022}"/>
          </ac:spMkLst>
        </pc:spChg>
        <pc:spChg chg="add">
          <ac:chgData name="Nikita Boston-Fisher" userId="1ac6fdfb-9740-4192-849d-ecfc03eee2db" providerId="ADAL" clId="{99B8D49D-E130-40C3-8099-FF38665A78CC}" dt="2022-05-18T18:21:09.373" v="234" actId="26606"/>
          <ac:spMkLst>
            <pc:docMk/>
            <pc:sldMk cId="1787264427" sldId="579"/>
            <ac:spMk id="23" creationId="{48E405C9-94BE-41DA-928C-DEC9A8550E9F}"/>
          </ac:spMkLst>
        </pc:spChg>
        <pc:spChg chg="add">
          <ac:chgData name="Nikita Boston-Fisher" userId="1ac6fdfb-9740-4192-849d-ecfc03eee2db" providerId="ADAL" clId="{99B8D49D-E130-40C3-8099-FF38665A78CC}" dt="2022-05-18T18:21:09.373" v="234" actId="26606"/>
          <ac:spMkLst>
            <pc:docMk/>
            <pc:sldMk cId="1787264427" sldId="579"/>
            <ac:spMk id="25" creationId="{D2091A72-D5BB-42AC-8FD3-F7747D90861E}"/>
          </ac:spMkLst>
        </pc:spChg>
        <pc:spChg chg="add">
          <ac:chgData name="Nikita Boston-Fisher" userId="1ac6fdfb-9740-4192-849d-ecfc03eee2db" providerId="ADAL" clId="{99B8D49D-E130-40C3-8099-FF38665A78CC}" dt="2022-05-18T18:21:09.373" v="234" actId="26606"/>
          <ac:spMkLst>
            <pc:docMk/>
            <pc:sldMk cId="1787264427" sldId="579"/>
            <ac:spMk id="27" creationId="{6ED12BFC-A737-46AF-8411-481112D54B0C}"/>
          </ac:spMkLst>
        </pc:spChg>
      </pc:sldChg>
      <pc:sldMasterChg chg="del delSldLayout">
        <pc:chgData name="Nikita Boston-Fisher" userId="1ac6fdfb-9740-4192-849d-ecfc03eee2db" providerId="ADAL" clId="{99B8D49D-E130-40C3-8099-FF38665A78CC}" dt="2022-05-18T18:04:36.125" v="47" actId="700"/>
        <pc:sldMasterMkLst>
          <pc:docMk/>
          <pc:sldMasterMk cId="3570021444" sldId="2147483696"/>
        </pc:sldMasterMkLst>
        <pc:sldLayoutChg chg="del">
          <pc:chgData name="Nikita Boston-Fisher" userId="1ac6fdfb-9740-4192-849d-ecfc03eee2db" providerId="ADAL" clId="{99B8D49D-E130-40C3-8099-FF38665A78CC}" dt="2022-05-18T18:04:36.125" v="47" actId="700"/>
          <pc:sldLayoutMkLst>
            <pc:docMk/>
            <pc:sldMasterMk cId="3570021444" sldId="2147483696"/>
            <pc:sldLayoutMk cId="107097498" sldId="2147483697"/>
          </pc:sldLayoutMkLst>
        </pc:sldLayoutChg>
        <pc:sldLayoutChg chg="del">
          <pc:chgData name="Nikita Boston-Fisher" userId="1ac6fdfb-9740-4192-849d-ecfc03eee2db" providerId="ADAL" clId="{99B8D49D-E130-40C3-8099-FF38665A78CC}" dt="2022-05-18T18:04:36.125" v="47" actId="700"/>
          <pc:sldLayoutMkLst>
            <pc:docMk/>
            <pc:sldMasterMk cId="3570021444" sldId="2147483696"/>
            <pc:sldLayoutMk cId="1137924661" sldId="2147483698"/>
          </pc:sldLayoutMkLst>
        </pc:sldLayoutChg>
        <pc:sldLayoutChg chg="del">
          <pc:chgData name="Nikita Boston-Fisher" userId="1ac6fdfb-9740-4192-849d-ecfc03eee2db" providerId="ADAL" clId="{99B8D49D-E130-40C3-8099-FF38665A78CC}" dt="2022-05-18T18:04:36.125" v="47" actId="700"/>
          <pc:sldLayoutMkLst>
            <pc:docMk/>
            <pc:sldMasterMk cId="3570021444" sldId="2147483696"/>
            <pc:sldLayoutMk cId="2218519803" sldId="2147483699"/>
          </pc:sldLayoutMkLst>
        </pc:sldLayoutChg>
        <pc:sldLayoutChg chg="del">
          <pc:chgData name="Nikita Boston-Fisher" userId="1ac6fdfb-9740-4192-849d-ecfc03eee2db" providerId="ADAL" clId="{99B8D49D-E130-40C3-8099-FF38665A78CC}" dt="2022-05-18T18:04:36.125" v="47" actId="700"/>
          <pc:sldLayoutMkLst>
            <pc:docMk/>
            <pc:sldMasterMk cId="3570021444" sldId="2147483696"/>
            <pc:sldLayoutMk cId="4206086891" sldId="2147483700"/>
          </pc:sldLayoutMkLst>
        </pc:sldLayoutChg>
        <pc:sldLayoutChg chg="del">
          <pc:chgData name="Nikita Boston-Fisher" userId="1ac6fdfb-9740-4192-849d-ecfc03eee2db" providerId="ADAL" clId="{99B8D49D-E130-40C3-8099-FF38665A78CC}" dt="2022-05-18T18:04:36.125" v="47" actId="700"/>
          <pc:sldLayoutMkLst>
            <pc:docMk/>
            <pc:sldMasterMk cId="3570021444" sldId="2147483696"/>
            <pc:sldLayoutMk cId="557562894" sldId="2147483701"/>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11-16T20:23:11.323" idx="1">
    <p:pos x="10" y="10"/>
    <p:text>make one slide</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39002C-F86F-4391-9FB2-1DD577AB75C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3DD4F08-11C9-4037-8352-73C6397E5C9C}">
      <dgm:prSet/>
      <dgm:spPr/>
      <dgm:t>
        <a:bodyPr/>
        <a:lstStyle/>
        <a:p>
          <a:r>
            <a:rPr lang="en-US" dirty="0"/>
            <a:t>The </a:t>
          </a:r>
          <a:r>
            <a:rPr lang="en-US" dirty="0" smtClean="0"/>
            <a:t>evolving </a:t>
          </a:r>
          <a:r>
            <a:rPr lang="en-US" dirty="0"/>
            <a:t>context for education related to </a:t>
          </a:r>
          <a:r>
            <a:rPr lang="en-US" dirty="0" smtClean="0"/>
            <a:t>global </a:t>
          </a:r>
          <a:r>
            <a:rPr lang="en-US" dirty="0"/>
            <a:t>health </a:t>
          </a:r>
        </a:p>
      </dgm:t>
    </dgm:pt>
    <dgm:pt modelId="{8062AA12-A806-47A1-A919-8938BDA73326}" type="parTrans" cxnId="{5EA53C70-973D-4655-BC18-6E444AA36BA9}">
      <dgm:prSet/>
      <dgm:spPr/>
      <dgm:t>
        <a:bodyPr/>
        <a:lstStyle/>
        <a:p>
          <a:endParaRPr lang="en-US"/>
        </a:p>
      </dgm:t>
    </dgm:pt>
    <dgm:pt modelId="{89E92CA4-1AB1-4EE6-8184-304C5EA896D9}" type="sibTrans" cxnId="{5EA53C70-973D-4655-BC18-6E444AA36BA9}">
      <dgm:prSet/>
      <dgm:spPr/>
      <dgm:t>
        <a:bodyPr/>
        <a:lstStyle/>
        <a:p>
          <a:endParaRPr lang="en-US"/>
        </a:p>
      </dgm:t>
    </dgm:pt>
    <dgm:pt modelId="{E977E054-6AD7-4756-B264-5DF91BE30ACB}">
      <dgm:prSet/>
      <dgm:spPr/>
      <dgm:t>
        <a:bodyPr/>
        <a:lstStyle/>
        <a:p>
          <a:r>
            <a:rPr lang="en-US" dirty="0" smtClean="0"/>
            <a:t>Some starting points for responding to growing needs and demands in global health</a:t>
          </a:r>
          <a:endParaRPr lang="en-US" dirty="0"/>
        </a:p>
      </dgm:t>
    </dgm:pt>
    <dgm:pt modelId="{66F477D7-DCB8-4B53-958E-0203FCBD4BA5}" type="parTrans" cxnId="{2B429062-B6D1-4DA4-9A51-A6873F3407F6}">
      <dgm:prSet/>
      <dgm:spPr/>
      <dgm:t>
        <a:bodyPr/>
        <a:lstStyle/>
        <a:p>
          <a:endParaRPr lang="en-US"/>
        </a:p>
      </dgm:t>
    </dgm:pt>
    <dgm:pt modelId="{D7E60CCD-6C56-4F75-AD99-71330F19435F}" type="sibTrans" cxnId="{2B429062-B6D1-4DA4-9A51-A6873F3407F6}">
      <dgm:prSet/>
      <dgm:spPr/>
      <dgm:t>
        <a:bodyPr/>
        <a:lstStyle/>
        <a:p>
          <a:endParaRPr lang="en-US"/>
        </a:p>
      </dgm:t>
    </dgm:pt>
    <dgm:pt modelId="{1C0F0558-D508-49F8-A092-BBCB1AEE7A92}">
      <dgm:prSet/>
      <dgm:spPr/>
      <dgm:t>
        <a:bodyPr/>
        <a:lstStyle/>
        <a:p>
          <a:endParaRPr lang="en-US" dirty="0"/>
        </a:p>
      </dgm:t>
    </dgm:pt>
    <dgm:pt modelId="{B9C49A52-EC41-4AE4-BCE5-EA31053DCE2A}" type="parTrans" cxnId="{A99977E1-C485-4740-B135-05FF05371EDA}">
      <dgm:prSet/>
      <dgm:spPr/>
      <dgm:t>
        <a:bodyPr/>
        <a:lstStyle/>
        <a:p>
          <a:endParaRPr lang="en-US"/>
        </a:p>
      </dgm:t>
    </dgm:pt>
    <dgm:pt modelId="{B9306228-CAFC-4DD6-A727-FE5E20E7B636}" type="sibTrans" cxnId="{A99977E1-C485-4740-B135-05FF05371EDA}">
      <dgm:prSet/>
      <dgm:spPr/>
      <dgm:t>
        <a:bodyPr/>
        <a:lstStyle/>
        <a:p>
          <a:endParaRPr lang="en-US"/>
        </a:p>
      </dgm:t>
    </dgm:pt>
    <dgm:pt modelId="{80FD02F0-87F4-4B0E-890B-ABFB938A9542}" type="pres">
      <dgm:prSet presAssocID="{C639002C-F86F-4391-9FB2-1DD577AB75C1}" presName="vert0" presStyleCnt="0">
        <dgm:presLayoutVars>
          <dgm:dir/>
          <dgm:animOne val="branch"/>
          <dgm:animLvl val="lvl"/>
        </dgm:presLayoutVars>
      </dgm:prSet>
      <dgm:spPr/>
      <dgm:t>
        <a:bodyPr/>
        <a:lstStyle/>
        <a:p>
          <a:endParaRPr lang="en-US"/>
        </a:p>
      </dgm:t>
    </dgm:pt>
    <dgm:pt modelId="{B75D9714-38AF-4FAE-81FB-2E470373B566}" type="pres">
      <dgm:prSet presAssocID="{63DD4F08-11C9-4037-8352-73C6397E5C9C}" presName="thickLine" presStyleLbl="alignNode1" presStyleIdx="0" presStyleCnt="3"/>
      <dgm:spPr/>
    </dgm:pt>
    <dgm:pt modelId="{6531A11F-D6EF-4D6D-A066-ED6041746005}" type="pres">
      <dgm:prSet presAssocID="{63DD4F08-11C9-4037-8352-73C6397E5C9C}" presName="horz1" presStyleCnt="0"/>
      <dgm:spPr/>
    </dgm:pt>
    <dgm:pt modelId="{1FCE4159-87F2-455F-9FC5-EC83408EC914}" type="pres">
      <dgm:prSet presAssocID="{63DD4F08-11C9-4037-8352-73C6397E5C9C}" presName="tx1" presStyleLbl="revTx" presStyleIdx="0" presStyleCnt="3"/>
      <dgm:spPr/>
      <dgm:t>
        <a:bodyPr/>
        <a:lstStyle/>
        <a:p>
          <a:endParaRPr lang="en-US"/>
        </a:p>
      </dgm:t>
    </dgm:pt>
    <dgm:pt modelId="{1F770AB8-9C26-409A-9125-5A2F383E67A6}" type="pres">
      <dgm:prSet presAssocID="{63DD4F08-11C9-4037-8352-73C6397E5C9C}" presName="vert1" presStyleCnt="0"/>
      <dgm:spPr/>
    </dgm:pt>
    <dgm:pt modelId="{EED797D1-F747-4C55-B39E-6933E2CE996F}" type="pres">
      <dgm:prSet presAssocID="{E977E054-6AD7-4756-B264-5DF91BE30ACB}" presName="thickLine" presStyleLbl="alignNode1" presStyleIdx="1" presStyleCnt="3"/>
      <dgm:spPr/>
    </dgm:pt>
    <dgm:pt modelId="{8CA80B67-7EC2-4E3B-A829-D5CBD9F53ADD}" type="pres">
      <dgm:prSet presAssocID="{E977E054-6AD7-4756-B264-5DF91BE30ACB}" presName="horz1" presStyleCnt="0"/>
      <dgm:spPr/>
    </dgm:pt>
    <dgm:pt modelId="{3F0F067C-FBE3-4CED-8F3E-02EAF274789A}" type="pres">
      <dgm:prSet presAssocID="{E977E054-6AD7-4756-B264-5DF91BE30ACB}" presName="tx1" presStyleLbl="revTx" presStyleIdx="1" presStyleCnt="3"/>
      <dgm:spPr/>
      <dgm:t>
        <a:bodyPr/>
        <a:lstStyle/>
        <a:p>
          <a:endParaRPr lang="en-US"/>
        </a:p>
      </dgm:t>
    </dgm:pt>
    <dgm:pt modelId="{154FF717-1224-4A30-BE1E-E0C9FE7941F3}" type="pres">
      <dgm:prSet presAssocID="{E977E054-6AD7-4756-B264-5DF91BE30ACB}" presName="vert1" presStyleCnt="0"/>
      <dgm:spPr/>
    </dgm:pt>
    <dgm:pt modelId="{27B9FF4C-EFDA-4F79-82FB-ABF8BB07B80B}" type="pres">
      <dgm:prSet presAssocID="{1C0F0558-D508-49F8-A092-BBCB1AEE7A92}" presName="thickLine" presStyleLbl="alignNode1" presStyleIdx="2" presStyleCnt="3"/>
      <dgm:spPr/>
    </dgm:pt>
    <dgm:pt modelId="{9658F318-A429-4580-B8AF-63EAE1383A07}" type="pres">
      <dgm:prSet presAssocID="{1C0F0558-D508-49F8-A092-BBCB1AEE7A92}" presName="horz1" presStyleCnt="0"/>
      <dgm:spPr/>
    </dgm:pt>
    <dgm:pt modelId="{3D5B1BEC-E118-49B5-BF09-C8E344A252E2}" type="pres">
      <dgm:prSet presAssocID="{1C0F0558-D508-49F8-A092-BBCB1AEE7A92}" presName="tx1" presStyleLbl="revTx" presStyleIdx="2" presStyleCnt="3"/>
      <dgm:spPr/>
      <dgm:t>
        <a:bodyPr/>
        <a:lstStyle/>
        <a:p>
          <a:endParaRPr lang="en-US"/>
        </a:p>
      </dgm:t>
    </dgm:pt>
    <dgm:pt modelId="{C8A5D494-D399-4CBE-BD9D-1473CB2B9946}" type="pres">
      <dgm:prSet presAssocID="{1C0F0558-D508-49F8-A092-BBCB1AEE7A92}" presName="vert1" presStyleCnt="0"/>
      <dgm:spPr/>
    </dgm:pt>
  </dgm:ptLst>
  <dgm:cxnLst>
    <dgm:cxn modelId="{2B429062-B6D1-4DA4-9A51-A6873F3407F6}" srcId="{C639002C-F86F-4391-9FB2-1DD577AB75C1}" destId="{E977E054-6AD7-4756-B264-5DF91BE30ACB}" srcOrd="1" destOrd="0" parTransId="{66F477D7-DCB8-4B53-958E-0203FCBD4BA5}" sibTransId="{D7E60CCD-6C56-4F75-AD99-71330F19435F}"/>
    <dgm:cxn modelId="{AD668025-4A00-4B1E-97FF-76A9BE442BE7}" type="presOf" srcId="{63DD4F08-11C9-4037-8352-73C6397E5C9C}" destId="{1FCE4159-87F2-455F-9FC5-EC83408EC914}" srcOrd="0" destOrd="0" presId="urn:microsoft.com/office/officeart/2008/layout/LinedList"/>
    <dgm:cxn modelId="{5EA53C70-973D-4655-BC18-6E444AA36BA9}" srcId="{C639002C-F86F-4391-9FB2-1DD577AB75C1}" destId="{63DD4F08-11C9-4037-8352-73C6397E5C9C}" srcOrd="0" destOrd="0" parTransId="{8062AA12-A806-47A1-A919-8938BDA73326}" sibTransId="{89E92CA4-1AB1-4EE6-8184-304C5EA896D9}"/>
    <dgm:cxn modelId="{A99977E1-C485-4740-B135-05FF05371EDA}" srcId="{C639002C-F86F-4391-9FB2-1DD577AB75C1}" destId="{1C0F0558-D508-49F8-A092-BBCB1AEE7A92}" srcOrd="2" destOrd="0" parTransId="{B9C49A52-EC41-4AE4-BCE5-EA31053DCE2A}" sibTransId="{B9306228-CAFC-4DD6-A727-FE5E20E7B636}"/>
    <dgm:cxn modelId="{EBCB95D4-AFE6-4D2D-8A30-9EBF2252C25E}" type="presOf" srcId="{1C0F0558-D508-49F8-A092-BBCB1AEE7A92}" destId="{3D5B1BEC-E118-49B5-BF09-C8E344A252E2}" srcOrd="0" destOrd="0" presId="urn:microsoft.com/office/officeart/2008/layout/LinedList"/>
    <dgm:cxn modelId="{EBE79A5E-518C-4700-9BF6-91A03F0BDF7F}" type="presOf" srcId="{C639002C-F86F-4391-9FB2-1DD577AB75C1}" destId="{80FD02F0-87F4-4B0E-890B-ABFB938A9542}" srcOrd="0" destOrd="0" presId="urn:microsoft.com/office/officeart/2008/layout/LinedList"/>
    <dgm:cxn modelId="{0007521F-AC25-4BDF-9DD6-52EE68EE29CC}" type="presOf" srcId="{E977E054-6AD7-4756-B264-5DF91BE30ACB}" destId="{3F0F067C-FBE3-4CED-8F3E-02EAF274789A}" srcOrd="0" destOrd="0" presId="urn:microsoft.com/office/officeart/2008/layout/LinedList"/>
    <dgm:cxn modelId="{16594CBA-C9A0-484C-8900-410FC185F3BC}" type="presParOf" srcId="{80FD02F0-87F4-4B0E-890B-ABFB938A9542}" destId="{B75D9714-38AF-4FAE-81FB-2E470373B566}" srcOrd="0" destOrd="0" presId="urn:microsoft.com/office/officeart/2008/layout/LinedList"/>
    <dgm:cxn modelId="{E3B7455E-25ED-4023-985A-C0327AB823FC}" type="presParOf" srcId="{80FD02F0-87F4-4B0E-890B-ABFB938A9542}" destId="{6531A11F-D6EF-4D6D-A066-ED6041746005}" srcOrd="1" destOrd="0" presId="urn:microsoft.com/office/officeart/2008/layout/LinedList"/>
    <dgm:cxn modelId="{5116ED3F-7143-43A2-9E8C-378B64CBAF57}" type="presParOf" srcId="{6531A11F-D6EF-4D6D-A066-ED6041746005}" destId="{1FCE4159-87F2-455F-9FC5-EC83408EC914}" srcOrd="0" destOrd="0" presId="urn:microsoft.com/office/officeart/2008/layout/LinedList"/>
    <dgm:cxn modelId="{70633C3E-23C5-4C65-B791-AF2AB2E51653}" type="presParOf" srcId="{6531A11F-D6EF-4D6D-A066-ED6041746005}" destId="{1F770AB8-9C26-409A-9125-5A2F383E67A6}" srcOrd="1" destOrd="0" presId="urn:microsoft.com/office/officeart/2008/layout/LinedList"/>
    <dgm:cxn modelId="{15B76FCD-5EFA-4E43-A496-EFADE81C5E25}" type="presParOf" srcId="{80FD02F0-87F4-4B0E-890B-ABFB938A9542}" destId="{EED797D1-F747-4C55-B39E-6933E2CE996F}" srcOrd="2" destOrd="0" presId="urn:microsoft.com/office/officeart/2008/layout/LinedList"/>
    <dgm:cxn modelId="{676F8BF0-1366-43CE-94A8-8C6E5D3EA279}" type="presParOf" srcId="{80FD02F0-87F4-4B0E-890B-ABFB938A9542}" destId="{8CA80B67-7EC2-4E3B-A829-D5CBD9F53ADD}" srcOrd="3" destOrd="0" presId="urn:microsoft.com/office/officeart/2008/layout/LinedList"/>
    <dgm:cxn modelId="{5F663BA2-331C-4761-ABF6-11E3FD70012B}" type="presParOf" srcId="{8CA80B67-7EC2-4E3B-A829-D5CBD9F53ADD}" destId="{3F0F067C-FBE3-4CED-8F3E-02EAF274789A}" srcOrd="0" destOrd="0" presId="urn:microsoft.com/office/officeart/2008/layout/LinedList"/>
    <dgm:cxn modelId="{DC64B4AF-6A60-4770-93D6-648DC4BD3EF3}" type="presParOf" srcId="{8CA80B67-7EC2-4E3B-A829-D5CBD9F53ADD}" destId="{154FF717-1224-4A30-BE1E-E0C9FE7941F3}" srcOrd="1" destOrd="0" presId="urn:microsoft.com/office/officeart/2008/layout/LinedList"/>
    <dgm:cxn modelId="{4A1AF948-8151-48B0-BB24-E3A0DC0D3B1C}" type="presParOf" srcId="{80FD02F0-87F4-4B0E-890B-ABFB938A9542}" destId="{27B9FF4C-EFDA-4F79-82FB-ABF8BB07B80B}" srcOrd="4" destOrd="0" presId="urn:microsoft.com/office/officeart/2008/layout/LinedList"/>
    <dgm:cxn modelId="{C449C2E3-22A6-4BB6-87B1-E6DF8CB41505}" type="presParOf" srcId="{80FD02F0-87F4-4B0E-890B-ABFB938A9542}" destId="{9658F318-A429-4580-B8AF-63EAE1383A07}" srcOrd="5" destOrd="0" presId="urn:microsoft.com/office/officeart/2008/layout/LinedList"/>
    <dgm:cxn modelId="{5AA190A8-0DE5-4E84-AA80-ADE297BD4952}" type="presParOf" srcId="{9658F318-A429-4580-B8AF-63EAE1383A07}" destId="{3D5B1BEC-E118-49B5-BF09-C8E344A252E2}" srcOrd="0" destOrd="0" presId="urn:microsoft.com/office/officeart/2008/layout/LinedList"/>
    <dgm:cxn modelId="{055BB8F9-0984-468A-B8D7-B3E6CE6FA866}" type="presParOf" srcId="{9658F318-A429-4580-B8AF-63EAE1383A07}" destId="{C8A5D494-D399-4CBE-BD9D-1473CB2B994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8666EC-F72A-4EC7-BAC8-99A3C8486DD4}"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19BB5706-8F44-4625-BACC-ED64F2E13C03}">
      <dgm:prSet/>
      <dgm:spPr/>
      <dgm:t>
        <a:bodyPr/>
        <a:lstStyle/>
        <a:p>
          <a:r>
            <a:rPr lang="en-US"/>
            <a:t>Pandemics, Syndemics and Climate Change</a:t>
          </a:r>
        </a:p>
      </dgm:t>
    </dgm:pt>
    <dgm:pt modelId="{9125BB3F-FC80-4471-8EEF-0254781144E2}" type="parTrans" cxnId="{5E39C6A2-3B4F-49E6-950B-F0AF28C09F31}">
      <dgm:prSet/>
      <dgm:spPr/>
      <dgm:t>
        <a:bodyPr/>
        <a:lstStyle/>
        <a:p>
          <a:endParaRPr lang="en-US"/>
        </a:p>
      </dgm:t>
    </dgm:pt>
    <dgm:pt modelId="{847EBBDA-E1C5-4CF4-B065-DEC2976B9E15}" type="sibTrans" cxnId="{5E39C6A2-3B4F-49E6-950B-F0AF28C09F31}">
      <dgm:prSet/>
      <dgm:spPr/>
      <dgm:t>
        <a:bodyPr/>
        <a:lstStyle/>
        <a:p>
          <a:endParaRPr lang="en-US"/>
        </a:p>
      </dgm:t>
    </dgm:pt>
    <dgm:pt modelId="{1958D6DC-A7D2-47C7-8817-09C6C7848EBB}">
      <dgm:prSet/>
      <dgm:spPr/>
      <dgm:t>
        <a:bodyPr/>
        <a:lstStyle/>
        <a:p>
          <a:r>
            <a:rPr lang="en-US"/>
            <a:t>Infectious/chronic, emergent/ neglected, under/over nutrition, health and humanitarian emergencies </a:t>
          </a:r>
        </a:p>
      </dgm:t>
    </dgm:pt>
    <dgm:pt modelId="{1E601115-4042-4E19-8522-632A73FA772C}" type="parTrans" cxnId="{08E7D064-71B3-478C-804A-68F65617E1F6}">
      <dgm:prSet/>
      <dgm:spPr/>
      <dgm:t>
        <a:bodyPr/>
        <a:lstStyle/>
        <a:p>
          <a:endParaRPr lang="en-US"/>
        </a:p>
      </dgm:t>
    </dgm:pt>
    <dgm:pt modelId="{B23C20B0-EA97-4410-9E78-136CA2F943DA}" type="sibTrans" cxnId="{08E7D064-71B3-478C-804A-68F65617E1F6}">
      <dgm:prSet/>
      <dgm:spPr/>
      <dgm:t>
        <a:bodyPr/>
        <a:lstStyle/>
        <a:p>
          <a:endParaRPr lang="en-US"/>
        </a:p>
      </dgm:t>
    </dgm:pt>
    <dgm:pt modelId="{1992C82F-12E1-49AA-9233-107B54F01ACA}">
      <dgm:prSet/>
      <dgm:spPr/>
      <dgm:t>
        <a:bodyPr/>
        <a:lstStyle/>
        <a:p>
          <a:r>
            <a:rPr lang="en-US"/>
            <a:t>Systemic inequalities</a:t>
          </a:r>
        </a:p>
      </dgm:t>
    </dgm:pt>
    <dgm:pt modelId="{A269EF8E-DCD5-4DA6-A86E-0D9FFE74F608}" type="parTrans" cxnId="{51A1EFCE-144B-42DA-A9D5-A26B9C752E5B}">
      <dgm:prSet/>
      <dgm:spPr/>
      <dgm:t>
        <a:bodyPr/>
        <a:lstStyle/>
        <a:p>
          <a:endParaRPr lang="en-US"/>
        </a:p>
      </dgm:t>
    </dgm:pt>
    <dgm:pt modelId="{A2304CB5-FB5D-42FE-A0BF-C7E3FADCC197}" type="sibTrans" cxnId="{51A1EFCE-144B-42DA-A9D5-A26B9C752E5B}">
      <dgm:prSet/>
      <dgm:spPr/>
      <dgm:t>
        <a:bodyPr/>
        <a:lstStyle/>
        <a:p>
          <a:endParaRPr lang="en-US"/>
        </a:p>
      </dgm:t>
    </dgm:pt>
    <dgm:pt modelId="{31E222C0-61A0-47FF-BA79-043085F72897}">
      <dgm:prSet/>
      <dgm:spPr/>
      <dgm:t>
        <a:bodyPr/>
        <a:lstStyle/>
        <a:p>
          <a:r>
            <a:rPr lang="en-US" dirty="0"/>
            <a:t>racial/BIPOC, age/gender, within/between countries, </a:t>
          </a:r>
          <a:r>
            <a:rPr lang="en-US" dirty="0" smtClean="0"/>
            <a:t>structural/dynamic, colonial/neo-colonial</a:t>
          </a:r>
          <a:endParaRPr lang="en-US" dirty="0"/>
        </a:p>
      </dgm:t>
    </dgm:pt>
    <dgm:pt modelId="{73948D80-1580-4E5E-9AB6-C2D29F92CC73}" type="parTrans" cxnId="{0CCAA6A1-E38D-48F3-AF6D-5803763CD1B0}">
      <dgm:prSet/>
      <dgm:spPr/>
      <dgm:t>
        <a:bodyPr/>
        <a:lstStyle/>
        <a:p>
          <a:endParaRPr lang="en-US"/>
        </a:p>
      </dgm:t>
    </dgm:pt>
    <dgm:pt modelId="{B53D4A33-2DFD-4343-8E75-18D177AFB8E0}" type="sibTrans" cxnId="{0CCAA6A1-E38D-48F3-AF6D-5803763CD1B0}">
      <dgm:prSet/>
      <dgm:spPr/>
      <dgm:t>
        <a:bodyPr/>
        <a:lstStyle/>
        <a:p>
          <a:endParaRPr lang="en-US"/>
        </a:p>
      </dgm:t>
    </dgm:pt>
    <dgm:pt modelId="{6B79D9F4-670A-461F-A790-CA55E34267EA}">
      <dgm:prSet/>
      <dgm:spPr/>
      <dgm:t>
        <a:bodyPr/>
        <a:lstStyle/>
        <a:p>
          <a:r>
            <a:rPr lang="en-US"/>
            <a:t>Systems Performance Shortfalls</a:t>
          </a:r>
        </a:p>
      </dgm:t>
    </dgm:pt>
    <dgm:pt modelId="{7A756853-A482-45A0-A7A4-1D52D0A5EF17}" type="parTrans" cxnId="{B6809C04-0775-47E6-98D5-165618D4A026}">
      <dgm:prSet/>
      <dgm:spPr/>
      <dgm:t>
        <a:bodyPr/>
        <a:lstStyle/>
        <a:p>
          <a:endParaRPr lang="en-US"/>
        </a:p>
      </dgm:t>
    </dgm:pt>
    <dgm:pt modelId="{FAC8CD3B-85A6-4501-9CBE-E3D837A83174}" type="sibTrans" cxnId="{B6809C04-0775-47E6-98D5-165618D4A026}">
      <dgm:prSet/>
      <dgm:spPr/>
      <dgm:t>
        <a:bodyPr/>
        <a:lstStyle/>
        <a:p>
          <a:endParaRPr lang="en-US"/>
        </a:p>
      </dgm:t>
    </dgm:pt>
    <dgm:pt modelId="{B296D00E-0546-4079-A853-78FE47038F38}">
      <dgm:prSet/>
      <dgm:spPr/>
      <dgm:t>
        <a:bodyPr/>
        <a:lstStyle/>
        <a:p>
          <a:r>
            <a:rPr lang="en-US" dirty="0"/>
            <a:t>coverage, quality, affordability, speed, </a:t>
          </a:r>
          <a:r>
            <a:rPr lang="en-US" dirty="0" smtClean="0"/>
            <a:t>surge, sustainability</a:t>
          </a:r>
          <a:r>
            <a:rPr lang="en-US" dirty="0"/>
            <a:t>, expectations, trust</a:t>
          </a:r>
        </a:p>
      </dgm:t>
    </dgm:pt>
    <dgm:pt modelId="{F09EB844-C516-4B9E-97D9-C2AB7EEB5D5E}" type="parTrans" cxnId="{25097887-6C71-471F-9653-5DC57CDD095B}">
      <dgm:prSet/>
      <dgm:spPr/>
      <dgm:t>
        <a:bodyPr/>
        <a:lstStyle/>
        <a:p>
          <a:endParaRPr lang="en-US"/>
        </a:p>
      </dgm:t>
    </dgm:pt>
    <dgm:pt modelId="{D0B026CA-08EA-489E-B271-CF8DACF547EB}" type="sibTrans" cxnId="{25097887-6C71-471F-9653-5DC57CDD095B}">
      <dgm:prSet/>
      <dgm:spPr/>
      <dgm:t>
        <a:bodyPr/>
        <a:lstStyle/>
        <a:p>
          <a:endParaRPr lang="en-US"/>
        </a:p>
      </dgm:t>
    </dgm:pt>
    <dgm:pt modelId="{E1611591-C0C0-403E-9F64-2D1FD0BA835E}">
      <dgm:prSet/>
      <dgm:spPr/>
      <dgm:t>
        <a:bodyPr/>
        <a:lstStyle/>
        <a:p>
          <a:r>
            <a:rPr lang="en-US"/>
            <a:t>Health Tech and Digital futures</a:t>
          </a:r>
        </a:p>
      </dgm:t>
    </dgm:pt>
    <dgm:pt modelId="{88DDFFF6-4329-47BD-84F8-F4A70BF63A26}" type="parTrans" cxnId="{BD430DBF-4043-4B9A-8746-43F91B8711AD}">
      <dgm:prSet/>
      <dgm:spPr/>
      <dgm:t>
        <a:bodyPr/>
        <a:lstStyle/>
        <a:p>
          <a:endParaRPr lang="en-US"/>
        </a:p>
      </dgm:t>
    </dgm:pt>
    <dgm:pt modelId="{9850D116-4137-4E4E-A288-19933B355C45}" type="sibTrans" cxnId="{BD430DBF-4043-4B9A-8746-43F91B8711AD}">
      <dgm:prSet/>
      <dgm:spPr/>
      <dgm:t>
        <a:bodyPr/>
        <a:lstStyle/>
        <a:p>
          <a:endParaRPr lang="en-US"/>
        </a:p>
      </dgm:t>
    </dgm:pt>
    <dgm:pt modelId="{0AED56AD-1EC3-4E6C-8F24-91722D2A5B03}">
      <dgm:prSet/>
      <dgm:spPr/>
      <dgm:t>
        <a:bodyPr/>
        <a:lstStyle/>
        <a:p>
          <a:r>
            <a:rPr lang="en-US" dirty="0"/>
            <a:t>“</a:t>
          </a:r>
          <a:r>
            <a:rPr lang="en-US" dirty="0" err="1"/>
            <a:t>emics</a:t>
          </a:r>
          <a:r>
            <a:rPr lang="en-US" dirty="0"/>
            <a:t> and omics”; </a:t>
          </a:r>
          <a:r>
            <a:rPr lang="en-US" dirty="0" smtClean="0"/>
            <a:t>AI and Apps; precision and personalized ; </a:t>
          </a:r>
          <a:r>
            <a:rPr lang="en-US" dirty="0" err="1" smtClean="0"/>
            <a:t>mis</a:t>
          </a:r>
          <a:r>
            <a:rPr lang="en-US" dirty="0" smtClean="0"/>
            <a:t> and dis- </a:t>
          </a:r>
          <a:r>
            <a:rPr lang="en-US" dirty="0" err="1" smtClean="0"/>
            <a:t>infodemics</a:t>
          </a:r>
          <a:r>
            <a:rPr lang="en-US" dirty="0" smtClean="0"/>
            <a:t>; ethics and regulatory </a:t>
          </a:r>
          <a:endParaRPr lang="en-US" dirty="0"/>
        </a:p>
      </dgm:t>
    </dgm:pt>
    <dgm:pt modelId="{30077FE3-5A3B-418A-9475-DAA02D11F806}" type="parTrans" cxnId="{8398AC4E-085C-4FAD-AD15-7660C3F8CAE0}">
      <dgm:prSet/>
      <dgm:spPr/>
      <dgm:t>
        <a:bodyPr/>
        <a:lstStyle/>
        <a:p>
          <a:endParaRPr lang="en-US"/>
        </a:p>
      </dgm:t>
    </dgm:pt>
    <dgm:pt modelId="{C4D17687-CF22-4081-8450-D94ADE24C9DF}" type="sibTrans" cxnId="{8398AC4E-085C-4FAD-AD15-7660C3F8CAE0}">
      <dgm:prSet/>
      <dgm:spPr/>
      <dgm:t>
        <a:bodyPr/>
        <a:lstStyle/>
        <a:p>
          <a:endParaRPr lang="en-US"/>
        </a:p>
      </dgm:t>
    </dgm:pt>
    <dgm:pt modelId="{1BFA5D61-74EC-4C2A-BC71-A8AE007A0069}" type="pres">
      <dgm:prSet presAssocID="{F98666EC-F72A-4EC7-BAC8-99A3C8486DD4}" presName="linear" presStyleCnt="0">
        <dgm:presLayoutVars>
          <dgm:dir/>
          <dgm:animLvl val="lvl"/>
          <dgm:resizeHandles val="exact"/>
        </dgm:presLayoutVars>
      </dgm:prSet>
      <dgm:spPr/>
      <dgm:t>
        <a:bodyPr/>
        <a:lstStyle/>
        <a:p>
          <a:endParaRPr lang="en-US"/>
        </a:p>
      </dgm:t>
    </dgm:pt>
    <dgm:pt modelId="{CAAFC99C-1A15-4A52-984C-2C30F6C6B164}" type="pres">
      <dgm:prSet presAssocID="{19BB5706-8F44-4625-BACC-ED64F2E13C03}" presName="parentLin" presStyleCnt="0"/>
      <dgm:spPr/>
    </dgm:pt>
    <dgm:pt modelId="{83792AB9-B2F5-4415-B6C2-531E70CD3AEE}" type="pres">
      <dgm:prSet presAssocID="{19BB5706-8F44-4625-BACC-ED64F2E13C03}" presName="parentLeftMargin" presStyleLbl="node1" presStyleIdx="0" presStyleCnt="4"/>
      <dgm:spPr/>
      <dgm:t>
        <a:bodyPr/>
        <a:lstStyle/>
        <a:p>
          <a:endParaRPr lang="en-US"/>
        </a:p>
      </dgm:t>
    </dgm:pt>
    <dgm:pt modelId="{331AA706-0E1E-4B9E-AD00-D855A7EE027E}" type="pres">
      <dgm:prSet presAssocID="{19BB5706-8F44-4625-BACC-ED64F2E13C03}" presName="parentText" presStyleLbl="node1" presStyleIdx="0" presStyleCnt="4">
        <dgm:presLayoutVars>
          <dgm:chMax val="0"/>
          <dgm:bulletEnabled val="1"/>
        </dgm:presLayoutVars>
      </dgm:prSet>
      <dgm:spPr/>
      <dgm:t>
        <a:bodyPr/>
        <a:lstStyle/>
        <a:p>
          <a:endParaRPr lang="en-US"/>
        </a:p>
      </dgm:t>
    </dgm:pt>
    <dgm:pt modelId="{B9C3872B-D0EF-4CBB-8A7E-73F18B8DC583}" type="pres">
      <dgm:prSet presAssocID="{19BB5706-8F44-4625-BACC-ED64F2E13C03}" presName="negativeSpace" presStyleCnt="0"/>
      <dgm:spPr/>
    </dgm:pt>
    <dgm:pt modelId="{0AC4D8CA-4DF8-4A7E-9E7F-5E17FD9AA171}" type="pres">
      <dgm:prSet presAssocID="{19BB5706-8F44-4625-BACC-ED64F2E13C03}" presName="childText" presStyleLbl="conFgAcc1" presStyleIdx="0" presStyleCnt="4">
        <dgm:presLayoutVars>
          <dgm:bulletEnabled val="1"/>
        </dgm:presLayoutVars>
      </dgm:prSet>
      <dgm:spPr/>
      <dgm:t>
        <a:bodyPr/>
        <a:lstStyle/>
        <a:p>
          <a:endParaRPr lang="en-US"/>
        </a:p>
      </dgm:t>
    </dgm:pt>
    <dgm:pt modelId="{61BA7130-D4C0-4EF9-8E8C-DD85D75D0C65}" type="pres">
      <dgm:prSet presAssocID="{847EBBDA-E1C5-4CF4-B065-DEC2976B9E15}" presName="spaceBetweenRectangles" presStyleCnt="0"/>
      <dgm:spPr/>
    </dgm:pt>
    <dgm:pt modelId="{D7ED6336-5C15-4EB3-AC6A-7F5CBDEA54C0}" type="pres">
      <dgm:prSet presAssocID="{1992C82F-12E1-49AA-9233-107B54F01ACA}" presName="parentLin" presStyleCnt="0"/>
      <dgm:spPr/>
    </dgm:pt>
    <dgm:pt modelId="{B3BB864E-1A3F-4D6B-9876-3EE7B31AE59E}" type="pres">
      <dgm:prSet presAssocID="{1992C82F-12E1-49AA-9233-107B54F01ACA}" presName="parentLeftMargin" presStyleLbl="node1" presStyleIdx="0" presStyleCnt="4"/>
      <dgm:spPr/>
      <dgm:t>
        <a:bodyPr/>
        <a:lstStyle/>
        <a:p>
          <a:endParaRPr lang="en-US"/>
        </a:p>
      </dgm:t>
    </dgm:pt>
    <dgm:pt modelId="{22D762AE-0A11-4B57-B1CA-CEEDE9E02EF3}" type="pres">
      <dgm:prSet presAssocID="{1992C82F-12E1-49AA-9233-107B54F01ACA}" presName="parentText" presStyleLbl="node1" presStyleIdx="1" presStyleCnt="4">
        <dgm:presLayoutVars>
          <dgm:chMax val="0"/>
          <dgm:bulletEnabled val="1"/>
        </dgm:presLayoutVars>
      </dgm:prSet>
      <dgm:spPr/>
      <dgm:t>
        <a:bodyPr/>
        <a:lstStyle/>
        <a:p>
          <a:endParaRPr lang="en-US"/>
        </a:p>
      </dgm:t>
    </dgm:pt>
    <dgm:pt modelId="{309E301E-5DDE-4EBB-81E3-560FE664833C}" type="pres">
      <dgm:prSet presAssocID="{1992C82F-12E1-49AA-9233-107B54F01ACA}" presName="negativeSpace" presStyleCnt="0"/>
      <dgm:spPr/>
    </dgm:pt>
    <dgm:pt modelId="{87A5CDEB-60EF-46C9-B772-6BDF1D5A9285}" type="pres">
      <dgm:prSet presAssocID="{1992C82F-12E1-49AA-9233-107B54F01ACA}" presName="childText" presStyleLbl="conFgAcc1" presStyleIdx="1" presStyleCnt="4">
        <dgm:presLayoutVars>
          <dgm:bulletEnabled val="1"/>
        </dgm:presLayoutVars>
      </dgm:prSet>
      <dgm:spPr/>
      <dgm:t>
        <a:bodyPr/>
        <a:lstStyle/>
        <a:p>
          <a:endParaRPr lang="en-US"/>
        </a:p>
      </dgm:t>
    </dgm:pt>
    <dgm:pt modelId="{950A2A16-9F09-48C5-A0FB-47602F200C6B}" type="pres">
      <dgm:prSet presAssocID="{A2304CB5-FB5D-42FE-A0BF-C7E3FADCC197}" presName="spaceBetweenRectangles" presStyleCnt="0"/>
      <dgm:spPr/>
    </dgm:pt>
    <dgm:pt modelId="{85996258-44F4-4166-B8B7-BE5728D0987A}" type="pres">
      <dgm:prSet presAssocID="{6B79D9F4-670A-461F-A790-CA55E34267EA}" presName="parentLin" presStyleCnt="0"/>
      <dgm:spPr/>
    </dgm:pt>
    <dgm:pt modelId="{0822E106-4962-486E-98B2-E5E182694482}" type="pres">
      <dgm:prSet presAssocID="{6B79D9F4-670A-461F-A790-CA55E34267EA}" presName="parentLeftMargin" presStyleLbl="node1" presStyleIdx="1" presStyleCnt="4"/>
      <dgm:spPr/>
      <dgm:t>
        <a:bodyPr/>
        <a:lstStyle/>
        <a:p>
          <a:endParaRPr lang="en-US"/>
        </a:p>
      </dgm:t>
    </dgm:pt>
    <dgm:pt modelId="{4FAC43FD-8FAA-4990-A37C-68A8ED3B3033}" type="pres">
      <dgm:prSet presAssocID="{6B79D9F4-670A-461F-A790-CA55E34267EA}" presName="parentText" presStyleLbl="node1" presStyleIdx="2" presStyleCnt="4">
        <dgm:presLayoutVars>
          <dgm:chMax val="0"/>
          <dgm:bulletEnabled val="1"/>
        </dgm:presLayoutVars>
      </dgm:prSet>
      <dgm:spPr/>
      <dgm:t>
        <a:bodyPr/>
        <a:lstStyle/>
        <a:p>
          <a:endParaRPr lang="en-US"/>
        </a:p>
      </dgm:t>
    </dgm:pt>
    <dgm:pt modelId="{015ADED0-8626-4300-B07C-BB6007551F4D}" type="pres">
      <dgm:prSet presAssocID="{6B79D9F4-670A-461F-A790-CA55E34267EA}" presName="negativeSpace" presStyleCnt="0"/>
      <dgm:spPr/>
    </dgm:pt>
    <dgm:pt modelId="{FCE4E091-E6E0-4AA5-AFE6-52EE25350CC1}" type="pres">
      <dgm:prSet presAssocID="{6B79D9F4-670A-461F-A790-CA55E34267EA}" presName="childText" presStyleLbl="conFgAcc1" presStyleIdx="2" presStyleCnt="4">
        <dgm:presLayoutVars>
          <dgm:bulletEnabled val="1"/>
        </dgm:presLayoutVars>
      </dgm:prSet>
      <dgm:spPr/>
      <dgm:t>
        <a:bodyPr/>
        <a:lstStyle/>
        <a:p>
          <a:endParaRPr lang="en-US"/>
        </a:p>
      </dgm:t>
    </dgm:pt>
    <dgm:pt modelId="{D4D6E88F-B28A-46E4-9D63-43EDBA9E5EEF}" type="pres">
      <dgm:prSet presAssocID="{FAC8CD3B-85A6-4501-9CBE-E3D837A83174}" presName="spaceBetweenRectangles" presStyleCnt="0"/>
      <dgm:spPr/>
    </dgm:pt>
    <dgm:pt modelId="{A0093418-B233-4D5E-92EE-EED54039818C}" type="pres">
      <dgm:prSet presAssocID="{E1611591-C0C0-403E-9F64-2D1FD0BA835E}" presName="parentLin" presStyleCnt="0"/>
      <dgm:spPr/>
    </dgm:pt>
    <dgm:pt modelId="{8EB7FEFF-3C70-477B-A269-DD45F921A5E5}" type="pres">
      <dgm:prSet presAssocID="{E1611591-C0C0-403E-9F64-2D1FD0BA835E}" presName="parentLeftMargin" presStyleLbl="node1" presStyleIdx="2" presStyleCnt="4"/>
      <dgm:spPr/>
      <dgm:t>
        <a:bodyPr/>
        <a:lstStyle/>
        <a:p>
          <a:endParaRPr lang="en-US"/>
        </a:p>
      </dgm:t>
    </dgm:pt>
    <dgm:pt modelId="{E8D8463D-8384-4A19-9743-51EBF96881A5}" type="pres">
      <dgm:prSet presAssocID="{E1611591-C0C0-403E-9F64-2D1FD0BA835E}" presName="parentText" presStyleLbl="node1" presStyleIdx="3" presStyleCnt="4">
        <dgm:presLayoutVars>
          <dgm:chMax val="0"/>
          <dgm:bulletEnabled val="1"/>
        </dgm:presLayoutVars>
      </dgm:prSet>
      <dgm:spPr/>
      <dgm:t>
        <a:bodyPr/>
        <a:lstStyle/>
        <a:p>
          <a:endParaRPr lang="en-US"/>
        </a:p>
      </dgm:t>
    </dgm:pt>
    <dgm:pt modelId="{3ABBBD98-44C2-41D8-AC3E-0B0075CB5383}" type="pres">
      <dgm:prSet presAssocID="{E1611591-C0C0-403E-9F64-2D1FD0BA835E}" presName="negativeSpace" presStyleCnt="0"/>
      <dgm:spPr/>
    </dgm:pt>
    <dgm:pt modelId="{24E46CD7-B349-430B-A38F-8266CD3D7458}" type="pres">
      <dgm:prSet presAssocID="{E1611591-C0C0-403E-9F64-2D1FD0BA835E}" presName="childText" presStyleLbl="conFgAcc1" presStyleIdx="3" presStyleCnt="4">
        <dgm:presLayoutVars>
          <dgm:bulletEnabled val="1"/>
        </dgm:presLayoutVars>
      </dgm:prSet>
      <dgm:spPr/>
      <dgm:t>
        <a:bodyPr/>
        <a:lstStyle/>
        <a:p>
          <a:endParaRPr lang="en-US"/>
        </a:p>
      </dgm:t>
    </dgm:pt>
  </dgm:ptLst>
  <dgm:cxnLst>
    <dgm:cxn modelId="{25097887-6C71-471F-9653-5DC57CDD095B}" srcId="{6B79D9F4-670A-461F-A790-CA55E34267EA}" destId="{B296D00E-0546-4079-A853-78FE47038F38}" srcOrd="0" destOrd="0" parTransId="{F09EB844-C516-4B9E-97D9-C2AB7EEB5D5E}" sibTransId="{D0B026CA-08EA-489E-B271-CF8DACF547EB}"/>
    <dgm:cxn modelId="{DDD9ADA7-D127-4958-B637-540FEF408196}" type="presOf" srcId="{F98666EC-F72A-4EC7-BAC8-99A3C8486DD4}" destId="{1BFA5D61-74EC-4C2A-BC71-A8AE007A0069}" srcOrd="0" destOrd="0" presId="urn:microsoft.com/office/officeart/2005/8/layout/list1"/>
    <dgm:cxn modelId="{BD430DBF-4043-4B9A-8746-43F91B8711AD}" srcId="{F98666EC-F72A-4EC7-BAC8-99A3C8486DD4}" destId="{E1611591-C0C0-403E-9F64-2D1FD0BA835E}" srcOrd="3" destOrd="0" parTransId="{88DDFFF6-4329-47BD-84F8-F4A70BF63A26}" sibTransId="{9850D116-4137-4E4E-A288-19933B355C45}"/>
    <dgm:cxn modelId="{B6809C04-0775-47E6-98D5-165618D4A026}" srcId="{F98666EC-F72A-4EC7-BAC8-99A3C8486DD4}" destId="{6B79D9F4-670A-461F-A790-CA55E34267EA}" srcOrd="2" destOrd="0" parTransId="{7A756853-A482-45A0-A7A4-1D52D0A5EF17}" sibTransId="{FAC8CD3B-85A6-4501-9CBE-E3D837A83174}"/>
    <dgm:cxn modelId="{E95AF02C-1081-445E-99B8-7D23B3253175}" type="presOf" srcId="{6B79D9F4-670A-461F-A790-CA55E34267EA}" destId="{4FAC43FD-8FAA-4990-A37C-68A8ED3B3033}" srcOrd="1" destOrd="0" presId="urn:microsoft.com/office/officeart/2005/8/layout/list1"/>
    <dgm:cxn modelId="{90F624F2-DE3A-4110-9CD0-E242CF2AF967}" type="presOf" srcId="{1958D6DC-A7D2-47C7-8817-09C6C7848EBB}" destId="{0AC4D8CA-4DF8-4A7E-9E7F-5E17FD9AA171}" srcOrd="0" destOrd="0" presId="urn:microsoft.com/office/officeart/2005/8/layout/list1"/>
    <dgm:cxn modelId="{CA628E5B-DD10-4F85-B66D-2919310F3415}" type="presOf" srcId="{19BB5706-8F44-4625-BACC-ED64F2E13C03}" destId="{331AA706-0E1E-4B9E-AD00-D855A7EE027E}" srcOrd="1" destOrd="0" presId="urn:microsoft.com/office/officeart/2005/8/layout/list1"/>
    <dgm:cxn modelId="{51A1EFCE-144B-42DA-A9D5-A26B9C752E5B}" srcId="{F98666EC-F72A-4EC7-BAC8-99A3C8486DD4}" destId="{1992C82F-12E1-49AA-9233-107B54F01ACA}" srcOrd="1" destOrd="0" parTransId="{A269EF8E-DCD5-4DA6-A86E-0D9FFE74F608}" sibTransId="{A2304CB5-FB5D-42FE-A0BF-C7E3FADCC197}"/>
    <dgm:cxn modelId="{08E7D064-71B3-478C-804A-68F65617E1F6}" srcId="{19BB5706-8F44-4625-BACC-ED64F2E13C03}" destId="{1958D6DC-A7D2-47C7-8817-09C6C7848EBB}" srcOrd="0" destOrd="0" parTransId="{1E601115-4042-4E19-8522-632A73FA772C}" sibTransId="{B23C20B0-EA97-4410-9E78-136CA2F943DA}"/>
    <dgm:cxn modelId="{8A036145-6DD2-4C9A-B167-92D988814873}" type="presOf" srcId="{0AED56AD-1EC3-4E6C-8F24-91722D2A5B03}" destId="{24E46CD7-B349-430B-A38F-8266CD3D7458}" srcOrd="0" destOrd="0" presId="urn:microsoft.com/office/officeart/2005/8/layout/list1"/>
    <dgm:cxn modelId="{5E39C6A2-3B4F-49E6-950B-F0AF28C09F31}" srcId="{F98666EC-F72A-4EC7-BAC8-99A3C8486DD4}" destId="{19BB5706-8F44-4625-BACC-ED64F2E13C03}" srcOrd="0" destOrd="0" parTransId="{9125BB3F-FC80-4471-8EEF-0254781144E2}" sibTransId="{847EBBDA-E1C5-4CF4-B065-DEC2976B9E15}"/>
    <dgm:cxn modelId="{13161076-BA19-49C8-9F58-DEC6C07AFBDF}" type="presOf" srcId="{19BB5706-8F44-4625-BACC-ED64F2E13C03}" destId="{83792AB9-B2F5-4415-B6C2-531E70CD3AEE}" srcOrd="0" destOrd="0" presId="urn:microsoft.com/office/officeart/2005/8/layout/list1"/>
    <dgm:cxn modelId="{9853DDEF-D4BB-45A4-9FC9-65A9E042AEFB}" type="presOf" srcId="{E1611591-C0C0-403E-9F64-2D1FD0BA835E}" destId="{E8D8463D-8384-4A19-9743-51EBF96881A5}" srcOrd="1" destOrd="0" presId="urn:microsoft.com/office/officeart/2005/8/layout/list1"/>
    <dgm:cxn modelId="{699A19BD-FF53-4129-A4F7-36C49E52F7B5}" type="presOf" srcId="{E1611591-C0C0-403E-9F64-2D1FD0BA835E}" destId="{8EB7FEFF-3C70-477B-A269-DD45F921A5E5}" srcOrd="0" destOrd="0" presId="urn:microsoft.com/office/officeart/2005/8/layout/list1"/>
    <dgm:cxn modelId="{39EDA906-64A3-4B6D-8C2F-1447A37D47DD}" type="presOf" srcId="{1992C82F-12E1-49AA-9233-107B54F01ACA}" destId="{B3BB864E-1A3F-4D6B-9876-3EE7B31AE59E}" srcOrd="0" destOrd="0" presId="urn:microsoft.com/office/officeart/2005/8/layout/list1"/>
    <dgm:cxn modelId="{B3892660-624D-4254-8D98-A040BDE234DC}" type="presOf" srcId="{B296D00E-0546-4079-A853-78FE47038F38}" destId="{FCE4E091-E6E0-4AA5-AFE6-52EE25350CC1}" srcOrd="0" destOrd="0" presId="urn:microsoft.com/office/officeart/2005/8/layout/list1"/>
    <dgm:cxn modelId="{8398AC4E-085C-4FAD-AD15-7660C3F8CAE0}" srcId="{E1611591-C0C0-403E-9F64-2D1FD0BA835E}" destId="{0AED56AD-1EC3-4E6C-8F24-91722D2A5B03}" srcOrd="0" destOrd="0" parTransId="{30077FE3-5A3B-418A-9475-DAA02D11F806}" sibTransId="{C4D17687-CF22-4081-8450-D94ADE24C9DF}"/>
    <dgm:cxn modelId="{8E1BC64C-8503-4607-B159-38A0E5E43D90}" type="presOf" srcId="{31E222C0-61A0-47FF-BA79-043085F72897}" destId="{87A5CDEB-60EF-46C9-B772-6BDF1D5A9285}" srcOrd="0" destOrd="0" presId="urn:microsoft.com/office/officeart/2005/8/layout/list1"/>
    <dgm:cxn modelId="{99DD6B19-F974-4700-AD5F-AFE72FF9DEF9}" type="presOf" srcId="{6B79D9F4-670A-461F-A790-CA55E34267EA}" destId="{0822E106-4962-486E-98B2-E5E182694482}" srcOrd="0" destOrd="0" presId="urn:microsoft.com/office/officeart/2005/8/layout/list1"/>
    <dgm:cxn modelId="{0CCAA6A1-E38D-48F3-AF6D-5803763CD1B0}" srcId="{1992C82F-12E1-49AA-9233-107B54F01ACA}" destId="{31E222C0-61A0-47FF-BA79-043085F72897}" srcOrd="0" destOrd="0" parTransId="{73948D80-1580-4E5E-9AB6-C2D29F92CC73}" sibTransId="{B53D4A33-2DFD-4343-8E75-18D177AFB8E0}"/>
    <dgm:cxn modelId="{AE4C00C5-8FA2-449A-BCEF-7A41C0A6557F}" type="presOf" srcId="{1992C82F-12E1-49AA-9233-107B54F01ACA}" destId="{22D762AE-0A11-4B57-B1CA-CEEDE9E02EF3}" srcOrd="1" destOrd="0" presId="urn:microsoft.com/office/officeart/2005/8/layout/list1"/>
    <dgm:cxn modelId="{EBE18BF8-403E-44C7-BA34-DBF7569FF323}" type="presParOf" srcId="{1BFA5D61-74EC-4C2A-BC71-A8AE007A0069}" destId="{CAAFC99C-1A15-4A52-984C-2C30F6C6B164}" srcOrd="0" destOrd="0" presId="urn:microsoft.com/office/officeart/2005/8/layout/list1"/>
    <dgm:cxn modelId="{2ED9F164-DBB9-4DA2-A951-216D730D9F7E}" type="presParOf" srcId="{CAAFC99C-1A15-4A52-984C-2C30F6C6B164}" destId="{83792AB9-B2F5-4415-B6C2-531E70CD3AEE}" srcOrd="0" destOrd="0" presId="urn:microsoft.com/office/officeart/2005/8/layout/list1"/>
    <dgm:cxn modelId="{8C04A7FC-9B77-4C6E-8839-84D6BA35A6B9}" type="presParOf" srcId="{CAAFC99C-1A15-4A52-984C-2C30F6C6B164}" destId="{331AA706-0E1E-4B9E-AD00-D855A7EE027E}" srcOrd="1" destOrd="0" presId="urn:microsoft.com/office/officeart/2005/8/layout/list1"/>
    <dgm:cxn modelId="{6E3EA9B1-ED47-4341-B927-89C465AFF99D}" type="presParOf" srcId="{1BFA5D61-74EC-4C2A-BC71-A8AE007A0069}" destId="{B9C3872B-D0EF-4CBB-8A7E-73F18B8DC583}" srcOrd="1" destOrd="0" presId="urn:microsoft.com/office/officeart/2005/8/layout/list1"/>
    <dgm:cxn modelId="{C63FA6D8-A394-4B87-A16F-78FA70028411}" type="presParOf" srcId="{1BFA5D61-74EC-4C2A-BC71-A8AE007A0069}" destId="{0AC4D8CA-4DF8-4A7E-9E7F-5E17FD9AA171}" srcOrd="2" destOrd="0" presId="urn:microsoft.com/office/officeart/2005/8/layout/list1"/>
    <dgm:cxn modelId="{2BEFB349-E890-4450-80C4-769553040570}" type="presParOf" srcId="{1BFA5D61-74EC-4C2A-BC71-A8AE007A0069}" destId="{61BA7130-D4C0-4EF9-8E8C-DD85D75D0C65}" srcOrd="3" destOrd="0" presId="urn:microsoft.com/office/officeart/2005/8/layout/list1"/>
    <dgm:cxn modelId="{B1AC2672-3078-4602-A453-316CF7BFBABE}" type="presParOf" srcId="{1BFA5D61-74EC-4C2A-BC71-A8AE007A0069}" destId="{D7ED6336-5C15-4EB3-AC6A-7F5CBDEA54C0}" srcOrd="4" destOrd="0" presId="urn:microsoft.com/office/officeart/2005/8/layout/list1"/>
    <dgm:cxn modelId="{8A683A48-7171-4AE6-AF14-909C68D22C63}" type="presParOf" srcId="{D7ED6336-5C15-4EB3-AC6A-7F5CBDEA54C0}" destId="{B3BB864E-1A3F-4D6B-9876-3EE7B31AE59E}" srcOrd="0" destOrd="0" presId="urn:microsoft.com/office/officeart/2005/8/layout/list1"/>
    <dgm:cxn modelId="{30520A5A-22BF-4E18-A6C4-7409D444249A}" type="presParOf" srcId="{D7ED6336-5C15-4EB3-AC6A-7F5CBDEA54C0}" destId="{22D762AE-0A11-4B57-B1CA-CEEDE9E02EF3}" srcOrd="1" destOrd="0" presId="urn:microsoft.com/office/officeart/2005/8/layout/list1"/>
    <dgm:cxn modelId="{D0AE9B49-F2E4-4E11-9F72-0B278DD439AB}" type="presParOf" srcId="{1BFA5D61-74EC-4C2A-BC71-A8AE007A0069}" destId="{309E301E-5DDE-4EBB-81E3-560FE664833C}" srcOrd="5" destOrd="0" presId="urn:microsoft.com/office/officeart/2005/8/layout/list1"/>
    <dgm:cxn modelId="{35522A09-8551-491E-8646-39E91AF4B001}" type="presParOf" srcId="{1BFA5D61-74EC-4C2A-BC71-A8AE007A0069}" destId="{87A5CDEB-60EF-46C9-B772-6BDF1D5A9285}" srcOrd="6" destOrd="0" presId="urn:microsoft.com/office/officeart/2005/8/layout/list1"/>
    <dgm:cxn modelId="{45D4614E-3037-470F-B074-39B05982FCC2}" type="presParOf" srcId="{1BFA5D61-74EC-4C2A-BC71-A8AE007A0069}" destId="{950A2A16-9F09-48C5-A0FB-47602F200C6B}" srcOrd="7" destOrd="0" presId="urn:microsoft.com/office/officeart/2005/8/layout/list1"/>
    <dgm:cxn modelId="{2F0533B4-638C-43DD-B093-377A74471851}" type="presParOf" srcId="{1BFA5D61-74EC-4C2A-BC71-A8AE007A0069}" destId="{85996258-44F4-4166-B8B7-BE5728D0987A}" srcOrd="8" destOrd="0" presId="urn:microsoft.com/office/officeart/2005/8/layout/list1"/>
    <dgm:cxn modelId="{70D8D426-4E42-4A41-8DD4-D7647D359C40}" type="presParOf" srcId="{85996258-44F4-4166-B8B7-BE5728D0987A}" destId="{0822E106-4962-486E-98B2-E5E182694482}" srcOrd="0" destOrd="0" presId="urn:microsoft.com/office/officeart/2005/8/layout/list1"/>
    <dgm:cxn modelId="{66D8C328-B447-4EAF-B1B6-7F2CA95B3196}" type="presParOf" srcId="{85996258-44F4-4166-B8B7-BE5728D0987A}" destId="{4FAC43FD-8FAA-4990-A37C-68A8ED3B3033}" srcOrd="1" destOrd="0" presId="urn:microsoft.com/office/officeart/2005/8/layout/list1"/>
    <dgm:cxn modelId="{DE811FA7-5FEE-45E4-8291-F2FAB6C8E6E4}" type="presParOf" srcId="{1BFA5D61-74EC-4C2A-BC71-A8AE007A0069}" destId="{015ADED0-8626-4300-B07C-BB6007551F4D}" srcOrd="9" destOrd="0" presId="urn:microsoft.com/office/officeart/2005/8/layout/list1"/>
    <dgm:cxn modelId="{840B6934-B469-4169-A4CF-D165584963B6}" type="presParOf" srcId="{1BFA5D61-74EC-4C2A-BC71-A8AE007A0069}" destId="{FCE4E091-E6E0-4AA5-AFE6-52EE25350CC1}" srcOrd="10" destOrd="0" presId="urn:microsoft.com/office/officeart/2005/8/layout/list1"/>
    <dgm:cxn modelId="{366B1FC6-201F-41C9-9ECE-6A1B2097CB05}" type="presParOf" srcId="{1BFA5D61-74EC-4C2A-BC71-A8AE007A0069}" destId="{D4D6E88F-B28A-46E4-9D63-43EDBA9E5EEF}" srcOrd="11" destOrd="0" presId="urn:microsoft.com/office/officeart/2005/8/layout/list1"/>
    <dgm:cxn modelId="{EA03DA50-7D48-4B4B-8312-626C1FDB301C}" type="presParOf" srcId="{1BFA5D61-74EC-4C2A-BC71-A8AE007A0069}" destId="{A0093418-B233-4D5E-92EE-EED54039818C}" srcOrd="12" destOrd="0" presId="urn:microsoft.com/office/officeart/2005/8/layout/list1"/>
    <dgm:cxn modelId="{4FE8FADE-BCD9-45CD-8C72-22AE8E6EC221}" type="presParOf" srcId="{A0093418-B233-4D5E-92EE-EED54039818C}" destId="{8EB7FEFF-3C70-477B-A269-DD45F921A5E5}" srcOrd="0" destOrd="0" presId="urn:microsoft.com/office/officeart/2005/8/layout/list1"/>
    <dgm:cxn modelId="{3B935928-E09C-4763-AD98-4ECCBF999434}" type="presParOf" srcId="{A0093418-B233-4D5E-92EE-EED54039818C}" destId="{E8D8463D-8384-4A19-9743-51EBF96881A5}" srcOrd="1" destOrd="0" presId="urn:microsoft.com/office/officeart/2005/8/layout/list1"/>
    <dgm:cxn modelId="{1D4544AE-0C34-4A08-9896-F53DB6713191}" type="presParOf" srcId="{1BFA5D61-74EC-4C2A-BC71-A8AE007A0069}" destId="{3ABBBD98-44C2-41D8-AC3E-0B0075CB5383}" srcOrd="13" destOrd="0" presId="urn:microsoft.com/office/officeart/2005/8/layout/list1"/>
    <dgm:cxn modelId="{35EE6EC8-5C68-426F-AD02-1E524D47DF92}" type="presParOf" srcId="{1BFA5D61-74EC-4C2A-BC71-A8AE007A0069}" destId="{24E46CD7-B349-430B-A38F-8266CD3D745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D9714-38AF-4FAE-81FB-2E470373B566}">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CE4159-87F2-455F-9FC5-EC83408EC914}">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lvl="0" algn="l" defTabSz="1644650">
            <a:lnSpc>
              <a:spcPct val="90000"/>
            </a:lnSpc>
            <a:spcBef>
              <a:spcPct val="0"/>
            </a:spcBef>
            <a:spcAft>
              <a:spcPct val="35000"/>
            </a:spcAft>
          </a:pPr>
          <a:r>
            <a:rPr lang="en-US" sz="3700" kern="1200" dirty="0"/>
            <a:t>The </a:t>
          </a:r>
          <a:r>
            <a:rPr lang="en-US" sz="3700" kern="1200" dirty="0" smtClean="0"/>
            <a:t>evolving </a:t>
          </a:r>
          <a:r>
            <a:rPr lang="en-US" sz="3700" kern="1200" dirty="0"/>
            <a:t>context for education related to </a:t>
          </a:r>
          <a:r>
            <a:rPr lang="en-US" sz="3700" kern="1200" dirty="0" smtClean="0"/>
            <a:t>global </a:t>
          </a:r>
          <a:r>
            <a:rPr lang="en-US" sz="3700" kern="1200" dirty="0"/>
            <a:t>health </a:t>
          </a:r>
        </a:p>
      </dsp:txBody>
      <dsp:txXfrm>
        <a:off x="0" y="2703"/>
        <a:ext cx="6900512" cy="1843578"/>
      </dsp:txXfrm>
    </dsp:sp>
    <dsp:sp modelId="{EED797D1-F747-4C55-B39E-6933E2CE996F}">
      <dsp:nvSpPr>
        <dsp:cNvPr id="0" name=""/>
        <dsp:cNvSpPr/>
      </dsp:nvSpPr>
      <dsp:spPr>
        <a:xfrm>
          <a:off x="0" y="184628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0F067C-FBE3-4CED-8F3E-02EAF274789A}">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lvl="0" algn="l" defTabSz="1644650">
            <a:lnSpc>
              <a:spcPct val="90000"/>
            </a:lnSpc>
            <a:spcBef>
              <a:spcPct val="0"/>
            </a:spcBef>
            <a:spcAft>
              <a:spcPct val="35000"/>
            </a:spcAft>
          </a:pPr>
          <a:r>
            <a:rPr lang="en-US" sz="3700" kern="1200" dirty="0" smtClean="0"/>
            <a:t>Some starting points for responding to growing needs and demands in global health</a:t>
          </a:r>
          <a:endParaRPr lang="en-US" sz="3700" kern="1200" dirty="0"/>
        </a:p>
      </dsp:txBody>
      <dsp:txXfrm>
        <a:off x="0" y="1846281"/>
        <a:ext cx="6900512" cy="1843578"/>
      </dsp:txXfrm>
    </dsp:sp>
    <dsp:sp modelId="{27B9FF4C-EFDA-4F79-82FB-ABF8BB07B80B}">
      <dsp:nvSpPr>
        <dsp:cNvPr id="0" name=""/>
        <dsp:cNvSpPr/>
      </dsp:nvSpPr>
      <dsp:spPr>
        <a:xfrm>
          <a:off x="0" y="3689859"/>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5B1BEC-E118-49B5-BF09-C8E344A252E2}">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lvl="0" algn="l" defTabSz="1644650">
            <a:lnSpc>
              <a:spcPct val="90000"/>
            </a:lnSpc>
            <a:spcBef>
              <a:spcPct val="0"/>
            </a:spcBef>
            <a:spcAft>
              <a:spcPct val="35000"/>
            </a:spcAft>
          </a:pPr>
          <a:endParaRPr lang="en-US" sz="3700" kern="1200" dirty="0"/>
        </a:p>
      </dsp:txBody>
      <dsp:txXfrm>
        <a:off x="0" y="3689859"/>
        <a:ext cx="6900512" cy="1843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4D8CA-4DF8-4A7E-9E7F-5E17FD9AA171}">
      <dsp:nvSpPr>
        <dsp:cNvPr id="0" name=""/>
        <dsp:cNvSpPr/>
      </dsp:nvSpPr>
      <dsp:spPr>
        <a:xfrm>
          <a:off x="0" y="545549"/>
          <a:ext cx="5811128" cy="907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1008" tIns="333248" rIns="45100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Infectious/chronic, emergent/ neglected, under/over nutrition, health and humanitarian emergencies </a:t>
          </a:r>
        </a:p>
      </dsp:txBody>
      <dsp:txXfrm>
        <a:off x="0" y="545549"/>
        <a:ext cx="5811128" cy="907200"/>
      </dsp:txXfrm>
    </dsp:sp>
    <dsp:sp modelId="{331AA706-0E1E-4B9E-AD00-D855A7EE027E}">
      <dsp:nvSpPr>
        <dsp:cNvPr id="0" name=""/>
        <dsp:cNvSpPr/>
      </dsp:nvSpPr>
      <dsp:spPr>
        <a:xfrm>
          <a:off x="290556" y="309389"/>
          <a:ext cx="4067789"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753" tIns="0" rIns="153753" bIns="0" numCol="1" spcCol="1270" anchor="ctr" anchorCtr="0">
          <a:noAutofit/>
        </a:bodyPr>
        <a:lstStyle/>
        <a:p>
          <a:pPr lvl="0" algn="l" defTabSz="711200">
            <a:lnSpc>
              <a:spcPct val="90000"/>
            </a:lnSpc>
            <a:spcBef>
              <a:spcPct val="0"/>
            </a:spcBef>
            <a:spcAft>
              <a:spcPct val="35000"/>
            </a:spcAft>
          </a:pPr>
          <a:r>
            <a:rPr lang="en-US" sz="1600" kern="1200"/>
            <a:t>Pandemics, Syndemics and Climate Change</a:t>
          </a:r>
        </a:p>
      </dsp:txBody>
      <dsp:txXfrm>
        <a:off x="313613" y="332446"/>
        <a:ext cx="4021675" cy="426206"/>
      </dsp:txXfrm>
    </dsp:sp>
    <dsp:sp modelId="{87A5CDEB-60EF-46C9-B772-6BDF1D5A9285}">
      <dsp:nvSpPr>
        <dsp:cNvPr id="0" name=""/>
        <dsp:cNvSpPr/>
      </dsp:nvSpPr>
      <dsp:spPr>
        <a:xfrm>
          <a:off x="0" y="1775309"/>
          <a:ext cx="5811128" cy="907200"/>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1008" tIns="333248" rIns="45100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racial/BIPOC, age/gender, within/between countries, </a:t>
          </a:r>
          <a:r>
            <a:rPr lang="en-US" sz="1600" kern="1200" dirty="0" smtClean="0"/>
            <a:t>structural/dynamic, colonial/neo-colonial</a:t>
          </a:r>
          <a:endParaRPr lang="en-US" sz="1600" kern="1200" dirty="0"/>
        </a:p>
      </dsp:txBody>
      <dsp:txXfrm>
        <a:off x="0" y="1775309"/>
        <a:ext cx="5811128" cy="907200"/>
      </dsp:txXfrm>
    </dsp:sp>
    <dsp:sp modelId="{22D762AE-0A11-4B57-B1CA-CEEDE9E02EF3}">
      <dsp:nvSpPr>
        <dsp:cNvPr id="0" name=""/>
        <dsp:cNvSpPr/>
      </dsp:nvSpPr>
      <dsp:spPr>
        <a:xfrm>
          <a:off x="290556" y="1539149"/>
          <a:ext cx="4067789" cy="47232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753" tIns="0" rIns="153753" bIns="0" numCol="1" spcCol="1270" anchor="ctr" anchorCtr="0">
          <a:noAutofit/>
        </a:bodyPr>
        <a:lstStyle/>
        <a:p>
          <a:pPr lvl="0" algn="l" defTabSz="711200">
            <a:lnSpc>
              <a:spcPct val="90000"/>
            </a:lnSpc>
            <a:spcBef>
              <a:spcPct val="0"/>
            </a:spcBef>
            <a:spcAft>
              <a:spcPct val="35000"/>
            </a:spcAft>
          </a:pPr>
          <a:r>
            <a:rPr lang="en-US" sz="1600" kern="1200"/>
            <a:t>Systemic inequalities</a:t>
          </a:r>
        </a:p>
      </dsp:txBody>
      <dsp:txXfrm>
        <a:off x="313613" y="1562206"/>
        <a:ext cx="4021675" cy="426206"/>
      </dsp:txXfrm>
    </dsp:sp>
    <dsp:sp modelId="{FCE4E091-E6E0-4AA5-AFE6-52EE25350CC1}">
      <dsp:nvSpPr>
        <dsp:cNvPr id="0" name=""/>
        <dsp:cNvSpPr/>
      </dsp:nvSpPr>
      <dsp:spPr>
        <a:xfrm>
          <a:off x="0" y="3005069"/>
          <a:ext cx="5811128" cy="907200"/>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1008" tIns="333248" rIns="45100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coverage, quality, affordability, speed, </a:t>
          </a:r>
          <a:r>
            <a:rPr lang="en-US" sz="1600" kern="1200" dirty="0" smtClean="0"/>
            <a:t>surge, sustainability</a:t>
          </a:r>
          <a:r>
            <a:rPr lang="en-US" sz="1600" kern="1200" dirty="0"/>
            <a:t>, expectations, trust</a:t>
          </a:r>
        </a:p>
      </dsp:txBody>
      <dsp:txXfrm>
        <a:off x="0" y="3005069"/>
        <a:ext cx="5811128" cy="907200"/>
      </dsp:txXfrm>
    </dsp:sp>
    <dsp:sp modelId="{4FAC43FD-8FAA-4990-A37C-68A8ED3B3033}">
      <dsp:nvSpPr>
        <dsp:cNvPr id="0" name=""/>
        <dsp:cNvSpPr/>
      </dsp:nvSpPr>
      <dsp:spPr>
        <a:xfrm>
          <a:off x="290556" y="2768909"/>
          <a:ext cx="4067789" cy="47232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753" tIns="0" rIns="153753" bIns="0" numCol="1" spcCol="1270" anchor="ctr" anchorCtr="0">
          <a:noAutofit/>
        </a:bodyPr>
        <a:lstStyle/>
        <a:p>
          <a:pPr lvl="0" algn="l" defTabSz="711200">
            <a:lnSpc>
              <a:spcPct val="90000"/>
            </a:lnSpc>
            <a:spcBef>
              <a:spcPct val="0"/>
            </a:spcBef>
            <a:spcAft>
              <a:spcPct val="35000"/>
            </a:spcAft>
          </a:pPr>
          <a:r>
            <a:rPr lang="en-US" sz="1600" kern="1200"/>
            <a:t>Systems Performance Shortfalls</a:t>
          </a:r>
        </a:p>
      </dsp:txBody>
      <dsp:txXfrm>
        <a:off x="313613" y="2791966"/>
        <a:ext cx="4021675" cy="426206"/>
      </dsp:txXfrm>
    </dsp:sp>
    <dsp:sp modelId="{24E46CD7-B349-430B-A38F-8266CD3D7458}">
      <dsp:nvSpPr>
        <dsp:cNvPr id="0" name=""/>
        <dsp:cNvSpPr/>
      </dsp:nvSpPr>
      <dsp:spPr>
        <a:xfrm>
          <a:off x="0" y="4234829"/>
          <a:ext cx="5811128" cy="11340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1008" tIns="333248" rIns="45100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t>
          </a:r>
          <a:r>
            <a:rPr lang="en-US" sz="1600" kern="1200" dirty="0" err="1"/>
            <a:t>emics</a:t>
          </a:r>
          <a:r>
            <a:rPr lang="en-US" sz="1600" kern="1200" dirty="0"/>
            <a:t> and omics”; </a:t>
          </a:r>
          <a:r>
            <a:rPr lang="en-US" sz="1600" kern="1200" dirty="0" smtClean="0"/>
            <a:t>AI and Apps; precision and personalized ; </a:t>
          </a:r>
          <a:r>
            <a:rPr lang="en-US" sz="1600" kern="1200" dirty="0" err="1" smtClean="0"/>
            <a:t>mis</a:t>
          </a:r>
          <a:r>
            <a:rPr lang="en-US" sz="1600" kern="1200" dirty="0" smtClean="0"/>
            <a:t> and dis- </a:t>
          </a:r>
          <a:r>
            <a:rPr lang="en-US" sz="1600" kern="1200" dirty="0" err="1" smtClean="0"/>
            <a:t>infodemics</a:t>
          </a:r>
          <a:r>
            <a:rPr lang="en-US" sz="1600" kern="1200" dirty="0" smtClean="0"/>
            <a:t>; ethics and regulatory </a:t>
          </a:r>
          <a:endParaRPr lang="en-US" sz="1600" kern="1200" dirty="0"/>
        </a:p>
      </dsp:txBody>
      <dsp:txXfrm>
        <a:off x="0" y="4234829"/>
        <a:ext cx="5811128" cy="1134000"/>
      </dsp:txXfrm>
    </dsp:sp>
    <dsp:sp modelId="{E8D8463D-8384-4A19-9743-51EBF96881A5}">
      <dsp:nvSpPr>
        <dsp:cNvPr id="0" name=""/>
        <dsp:cNvSpPr/>
      </dsp:nvSpPr>
      <dsp:spPr>
        <a:xfrm>
          <a:off x="290556" y="3998669"/>
          <a:ext cx="4067789" cy="4723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753" tIns="0" rIns="153753" bIns="0" numCol="1" spcCol="1270" anchor="ctr" anchorCtr="0">
          <a:noAutofit/>
        </a:bodyPr>
        <a:lstStyle/>
        <a:p>
          <a:pPr lvl="0" algn="l" defTabSz="711200">
            <a:lnSpc>
              <a:spcPct val="90000"/>
            </a:lnSpc>
            <a:spcBef>
              <a:spcPct val="0"/>
            </a:spcBef>
            <a:spcAft>
              <a:spcPct val="35000"/>
            </a:spcAft>
          </a:pPr>
          <a:r>
            <a:rPr lang="en-US" sz="1600" kern="1200"/>
            <a:t>Health Tech and Digital futures</a:t>
          </a:r>
        </a:p>
      </dsp:txBody>
      <dsp:txXfrm>
        <a:off x="313613" y="4021726"/>
        <a:ext cx="4021675" cy="42620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52191A-9D4E-415B-A162-4FDACA2DC356}" type="datetimeFigureOut">
              <a:rPr lang="en-US" smtClean="0"/>
              <a:t>6/24/2022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82D2B-D9FD-4221-8652-C97805CB3471}" type="slidenum">
              <a:rPr lang="en-US" smtClean="0"/>
              <a:t>‹#›</a:t>
            </a:fld>
            <a:endParaRPr lang="en-US"/>
          </a:p>
        </p:txBody>
      </p:sp>
    </p:spTree>
    <p:extLst>
      <p:ext uri="{BB962C8B-B14F-4D97-AF65-F5344CB8AC3E}">
        <p14:creationId xmlns:p14="http://schemas.microsoft.com/office/powerpoint/2010/main" val="512716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E9247-8A4C-B84B-A29E-72799363BE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95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070CF-F319-42B4-9A44-1DF845B69D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762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ASPPH’s Master of Public Health core competencies, identified by national consensus in 2006, are still a relevant resource and guide for educators, administrators, and students. These competencies set a baseline for skills that master students should be competent in upon graduation. The MPH Core Competency Model includes competencies  in the five traditional core areas of public health and seven interdisciplinary/cross-cutting areas and applies to students </a:t>
            </a:r>
            <a:r>
              <a:rPr lang="en-US" i="1" dirty="0"/>
              <a:t>upon graduation</a:t>
            </a:r>
            <a:r>
              <a:rPr lang="en-US" dirty="0"/>
              <a:t> from a CEPH-accredited school or program of public health:</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FC341-0A1B-8A47-ADCA-BD8B1261976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303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6141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E9247-8A4C-B84B-A29E-72799363BE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88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9FBB1-08D0-CB07-C73A-A730EA72F3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533190-3664-09AB-3BCE-46C95AB26F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508B0C-CB8A-8FB3-ED28-1FE6A88FA94D}"/>
              </a:ext>
            </a:extLst>
          </p:cNvPr>
          <p:cNvSpPr>
            <a:spLocks noGrp="1"/>
          </p:cNvSpPr>
          <p:nvPr>
            <p:ph type="dt" sz="half" idx="10"/>
          </p:nvPr>
        </p:nvSpPr>
        <p:spPr/>
        <p:txBody>
          <a:bodyPr/>
          <a:lstStyle/>
          <a:p>
            <a:fld id="{9BE0EE06-43AF-436C-ADAE-5ECDBC713685}" type="datetimeFigureOut">
              <a:rPr lang="en-US" smtClean="0"/>
              <a:t>6/24/2022</a:t>
            </a:fld>
            <a:endParaRPr lang="en-US"/>
          </a:p>
        </p:txBody>
      </p:sp>
      <p:sp>
        <p:nvSpPr>
          <p:cNvPr id="5" name="Footer Placeholder 4">
            <a:extLst>
              <a:ext uri="{FF2B5EF4-FFF2-40B4-BE49-F238E27FC236}">
                <a16:creationId xmlns:a16="http://schemas.microsoft.com/office/drawing/2014/main" id="{BD6109FF-428A-B8CF-D0E1-0B7D788768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AF4F5-D346-D72E-9CCF-E3FC5CE9F3A9}"/>
              </a:ext>
            </a:extLst>
          </p:cNvPr>
          <p:cNvSpPr>
            <a:spLocks noGrp="1"/>
          </p:cNvSpPr>
          <p:nvPr>
            <p:ph type="sldNum" sz="quarter" idx="12"/>
          </p:nvPr>
        </p:nvSpPr>
        <p:spPr/>
        <p:txBody>
          <a:bodyPr/>
          <a:lstStyle/>
          <a:p>
            <a:fld id="{A0AC806F-E08C-42D7-80FC-23F417EAFE8A}" type="slidenum">
              <a:rPr lang="en-US" smtClean="0"/>
              <a:t>‹#›</a:t>
            </a:fld>
            <a:endParaRPr lang="en-US"/>
          </a:p>
        </p:txBody>
      </p:sp>
    </p:spTree>
    <p:extLst>
      <p:ext uri="{BB962C8B-B14F-4D97-AF65-F5344CB8AC3E}">
        <p14:creationId xmlns:p14="http://schemas.microsoft.com/office/powerpoint/2010/main" val="892230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6CC50-F952-A899-120F-54407D9050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FE610E-73EA-99B8-6A4C-FDD0AD58DB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4B1AF-5992-E0DA-9C18-25334C8E7A9D}"/>
              </a:ext>
            </a:extLst>
          </p:cNvPr>
          <p:cNvSpPr>
            <a:spLocks noGrp="1"/>
          </p:cNvSpPr>
          <p:nvPr>
            <p:ph type="dt" sz="half" idx="10"/>
          </p:nvPr>
        </p:nvSpPr>
        <p:spPr/>
        <p:txBody>
          <a:bodyPr/>
          <a:lstStyle/>
          <a:p>
            <a:fld id="{9BE0EE06-43AF-436C-ADAE-5ECDBC713685}" type="datetimeFigureOut">
              <a:rPr lang="en-US" smtClean="0"/>
              <a:t>6/24/2022</a:t>
            </a:fld>
            <a:endParaRPr lang="en-US"/>
          </a:p>
        </p:txBody>
      </p:sp>
      <p:sp>
        <p:nvSpPr>
          <p:cNvPr id="5" name="Footer Placeholder 4">
            <a:extLst>
              <a:ext uri="{FF2B5EF4-FFF2-40B4-BE49-F238E27FC236}">
                <a16:creationId xmlns:a16="http://schemas.microsoft.com/office/drawing/2014/main" id="{869D25E7-B846-59D0-AB00-1ABC03122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F14F2-7696-68E1-2180-7C332E65348B}"/>
              </a:ext>
            </a:extLst>
          </p:cNvPr>
          <p:cNvSpPr>
            <a:spLocks noGrp="1"/>
          </p:cNvSpPr>
          <p:nvPr>
            <p:ph type="sldNum" sz="quarter" idx="12"/>
          </p:nvPr>
        </p:nvSpPr>
        <p:spPr/>
        <p:txBody>
          <a:bodyPr/>
          <a:lstStyle/>
          <a:p>
            <a:fld id="{A0AC806F-E08C-42D7-80FC-23F417EAFE8A}" type="slidenum">
              <a:rPr lang="en-US" smtClean="0"/>
              <a:t>‹#›</a:t>
            </a:fld>
            <a:endParaRPr lang="en-US"/>
          </a:p>
        </p:txBody>
      </p:sp>
    </p:spTree>
    <p:extLst>
      <p:ext uri="{BB962C8B-B14F-4D97-AF65-F5344CB8AC3E}">
        <p14:creationId xmlns:p14="http://schemas.microsoft.com/office/powerpoint/2010/main" val="4071334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10AABA-5FB7-AF8C-E7D9-6F937BB151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CDAF-DE5C-E6AC-7DD4-B63C5DEE63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3A059-82CB-3B6D-3C37-630EC0F08C75}"/>
              </a:ext>
            </a:extLst>
          </p:cNvPr>
          <p:cNvSpPr>
            <a:spLocks noGrp="1"/>
          </p:cNvSpPr>
          <p:nvPr>
            <p:ph type="dt" sz="half" idx="10"/>
          </p:nvPr>
        </p:nvSpPr>
        <p:spPr/>
        <p:txBody>
          <a:bodyPr/>
          <a:lstStyle/>
          <a:p>
            <a:fld id="{9BE0EE06-43AF-436C-ADAE-5ECDBC713685}" type="datetimeFigureOut">
              <a:rPr lang="en-US" smtClean="0"/>
              <a:t>6/24/2022</a:t>
            </a:fld>
            <a:endParaRPr lang="en-US"/>
          </a:p>
        </p:txBody>
      </p:sp>
      <p:sp>
        <p:nvSpPr>
          <p:cNvPr id="5" name="Footer Placeholder 4">
            <a:extLst>
              <a:ext uri="{FF2B5EF4-FFF2-40B4-BE49-F238E27FC236}">
                <a16:creationId xmlns:a16="http://schemas.microsoft.com/office/drawing/2014/main" id="{A5DC34B0-CBA0-FF0C-59D2-874CB2C0C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03B01-FAF2-BF45-AB7C-26FFF7DC43BF}"/>
              </a:ext>
            </a:extLst>
          </p:cNvPr>
          <p:cNvSpPr>
            <a:spLocks noGrp="1"/>
          </p:cNvSpPr>
          <p:nvPr>
            <p:ph type="sldNum" sz="quarter" idx="12"/>
          </p:nvPr>
        </p:nvSpPr>
        <p:spPr/>
        <p:txBody>
          <a:bodyPr/>
          <a:lstStyle/>
          <a:p>
            <a:fld id="{A0AC806F-E08C-42D7-80FC-23F417EAFE8A}" type="slidenum">
              <a:rPr lang="en-US" smtClean="0"/>
              <a:t>‹#›</a:t>
            </a:fld>
            <a:endParaRPr lang="en-US"/>
          </a:p>
        </p:txBody>
      </p:sp>
    </p:spTree>
    <p:extLst>
      <p:ext uri="{BB962C8B-B14F-4D97-AF65-F5344CB8AC3E}">
        <p14:creationId xmlns:p14="http://schemas.microsoft.com/office/powerpoint/2010/main" val="4243178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B22AA-13F6-430C-B5C3-3ED6A1325F28}"/>
              </a:ext>
            </a:extLst>
          </p:cNvPr>
          <p:cNvSpPr>
            <a:spLocks noGrp="1"/>
          </p:cNvSpPr>
          <p:nvPr>
            <p:ph type="dt" sz="half" idx="10"/>
          </p:nvPr>
        </p:nvSpPr>
        <p:spPr/>
        <p:txBody>
          <a:bodyPr/>
          <a:lstStyle/>
          <a:p>
            <a:fld id="{1661375A-C223-44C8-917C-F7C3A1BCD50F}" type="datetimeFigureOut">
              <a:rPr lang="en-GB" smtClean="0"/>
              <a:t>24/06/2022</a:t>
            </a:fld>
            <a:endParaRPr lang="en-GB" dirty="0"/>
          </a:p>
        </p:txBody>
      </p:sp>
      <p:sp>
        <p:nvSpPr>
          <p:cNvPr id="5" name="Footer Placeholder 4">
            <a:extLst>
              <a:ext uri="{FF2B5EF4-FFF2-40B4-BE49-F238E27FC236}">
                <a16:creationId xmlns:a16="http://schemas.microsoft.com/office/drawing/2014/main" id="{12FB799C-1B8A-42C0-AD53-6DBEF2EC7EF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D8C035E-958A-44D5-9920-E77375E90336}"/>
              </a:ext>
            </a:extLst>
          </p:cNvPr>
          <p:cNvSpPr>
            <a:spLocks noGrp="1"/>
          </p:cNvSpPr>
          <p:nvPr>
            <p:ph type="sldNum" sz="quarter" idx="12"/>
          </p:nvPr>
        </p:nvSpPr>
        <p:spPr/>
        <p:txBody>
          <a:bodyPr/>
          <a:lstStyle/>
          <a:p>
            <a:fld id="{6983841B-0DB4-4C99-B5E5-79625F01DBF7}" type="slidenum">
              <a:rPr lang="en-GB" smtClean="0"/>
              <a:t>‹#›</a:t>
            </a:fld>
            <a:endParaRPr lang="en-GB" dirty="0"/>
          </a:p>
        </p:txBody>
      </p:sp>
    </p:spTree>
    <p:extLst>
      <p:ext uri="{BB962C8B-B14F-4D97-AF65-F5344CB8AC3E}">
        <p14:creationId xmlns:p14="http://schemas.microsoft.com/office/powerpoint/2010/main" val="922998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28C7A-67F3-4CAD-9852-569FF656AD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1E717F-25DD-4AF6-8E4C-C3F0B72587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B9BF79-C6C8-4A28-B317-36AB52011BBD}"/>
              </a:ext>
            </a:extLst>
          </p:cNvPr>
          <p:cNvSpPr>
            <a:spLocks noGrp="1"/>
          </p:cNvSpPr>
          <p:nvPr>
            <p:ph type="dt" sz="half" idx="10"/>
          </p:nvPr>
        </p:nvSpPr>
        <p:spPr/>
        <p:txBody>
          <a:bodyPr/>
          <a:lstStyle/>
          <a:p>
            <a:fld id="{1661375A-C223-44C8-917C-F7C3A1BCD50F}" type="datetimeFigureOut">
              <a:rPr lang="en-GB" smtClean="0"/>
              <a:t>24/06/2022</a:t>
            </a:fld>
            <a:endParaRPr lang="en-GB" dirty="0"/>
          </a:p>
        </p:txBody>
      </p:sp>
      <p:sp>
        <p:nvSpPr>
          <p:cNvPr id="5" name="Footer Placeholder 4">
            <a:extLst>
              <a:ext uri="{FF2B5EF4-FFF2-40B4-BE49-F238E27FC236}">
                <a16:creationId xmlns:a16="http://schemas.microsoft.com/office/drawing/2014/main" id="{A052C1D1-F1BF-42DD-A7C6-2ED272DF8AF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05916BF-016F-4056-985B-466516E68445}"/>
              </a:ext>
            </a:extLst>
          </p:cNvPr>
          <p:cNvSpPr>
            <a:spLocks noGrp="1"/>
          </p:cNvSpPr>
          <p:nvPr>
            <p:ph type="sldNum" sz="quarter" idx="12"/>
          </p:nvPr>
        </p:nvSpPr>
        <p:spPr/>
        <p:txBody>
          <a:bodyPr/>
          <a:lstStyle/>
          <a:p>
            <a:fld id="{6983841B-0DB4-4C99-B5E5-79625F01DBF7}" type="slidenum">
              <a:rPr lang="en-GB" smtClean="0"/>
              <a:t>‹#›</a:t>
            </a:fld>
            <a:endParaRPr lang="en-GB" dirty="0"/>
          </a:p>
        </p:txBody>
      </p:sp>
    </p:spTree>
    <p:extLst>
      <p:ext uri="{BB962C8B-B14F-4D97-AF65-F5344CB8AC3E}">
        <p14:creationId xmlns:p14="http://schemas.microsoft.com/office/powerpoint/2010/main" val="1895445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AECB-6827-4D91-8EB5-800DD8EA28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CEBD6D-8344-4937-9A0D-E2DBE531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598055-7F4B-4E57-92A1-C43CE07ED7D1}"/>
              </a:ext>
            </a:extLst>
          </p:cNvPr>
          <p:cNvSpPr>
            <a:spLocks noGrp="1"/>
          </p:cNvSpPr>
          <p:nvPr>
            <p:ph type="dt" sz="half" idx="10"/>
          </p:nvPr>
        </p:nvSpPr>
        <p:spPr/>
        <p:txBody>
          <a:bodyPr/>
          <a:lstStyle/>
          <a:p>
            <a:fld id="{1661375A-C223-44C8-917C-F7C3A1BCD50F}" type="datetimeFigureOut">
              <a:rPr lang="en-GB" smtClean="0"/>
              <a:t>24/06/2022</a:t>
            </a:fld>
            <a:endParaRPr lang="en-GB" dirty="0"/>
          </a:p>
        </p:txBody>
      </p:sp>
      <p:sp>
        <p:nvSpPr>
          <p:cNvPr id="5" name="Footer Placeholder 4">
            <a:extLst>
              <a:ext uri="{FF2B5EF4-FFF2-40B4-BE49-F238E27FC236}">
                <a16:creationId xmlns:a16="http://schemas.microsoft.com/office/drawing/2014/main" id="{0BC8293C-337A-46B9-801C-405BA28F919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7FE3A87-6EF6-4E32-958D-D3BDE968EC61}"/>
              </a:ext>
            </a:extLst>
          </p:cNvPr>
          <p:cNvSpPr>
            <a:spLocks noGrp="1"/>
          </p:cNvSpPr>
          <p:nvPr>
            <p:ph type="sldNum" sz="quarter" idx="12"/>
          </p:nvPr>
        </p:nvSpPr>
        <p:spPr/>
        <p:txBody>
          <a:bodyPr/>
          <a:lstStyle/>
          <a:p>
            <a:fld id="{6983841B-0DB4-4C99-B5E5-79625F01DBF7}" type="slidenum">
              <a:rPr lang="en-GB" smtClean="0"/>
              <a:t>‹#›</a:t>
            </a:fld>
            <a:endParaRPr lang="en-GB" dirty="0"/>
          </a:p>
        </p:txBody>
      </p:sp>
    </p:spTree>
    <p:extLst>
      <p:ext uri="{BB962C8B-B14F-4D97-AF65-F5344CB8AC3E}">
        <p14:creationId xmlns:p14="http://schemas.microsoft.com/office/powerpoint/2010/main" val="402864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C1E4F-8411-4152-A040-45E4E38D46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93C882-D441-40BC-AAB7-FB3EF79F6F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0FF742-A50B-4EB6-86AE-E67F120A5B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CB9172-F4DE-4657-A074-EF8778EE7E7D}"/>
              </a:ext>
            </a:extLst>
          </p:cNvPr>
          <p:cNvSpPr>
            <a:spLocks noGrp="1"/>
          </p:cNvSpPr>
          <p:nvPr>
            <p:ph type="dt" sz="half" idx="10"/>
          </p:nvPr>
        </p:nvSpPr>
        <p:spPr/>
        <p:txBody>
          <a:bodyPr/>
          <a:lstStyle/>
          <a:p>
            <a:fld id="{1661375A-C223-44C8-917C-F7C3A1BCD50F}" type="datetimeFigureOut">
              <a:rPr lang="en-GB" smtClean="0"/>
              <a:t>24/06/2022</a:t>
            </a:fld>
            <a:endParaRPr lang="en-GB" dirty="0"/>
          </a:p>
        </p:txBody>
      </p:sp>
      <p:sp>
        <p:nvSpPr>
          <p:cNvPr id="6" name="Footer Placeholder 5">
            <a:extLst>
              <a:ext uri="{FF2B5EF4-FFF2-40B4-BE49-F238E27FC236}">
                <a16:creationId xmlns:a16="http://schemas.microsoft.com/office/drawing/2014/main" id="{77507DBE-C8F7-423C-9124-EE7B3D22E36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881AC0B-71D5-43A5-AD86-9668B4D92263}"/>
              </a:ext>
            </a:extLst>
          </p:cNvPr>
          <p:cNvSpPr>
            <a:spLocks noGrp="1"/>
          </p:cNvSpPr>
          <p:nvPr>
            <p:ph type="sldNum" sz="quarter" idx="12"/>
          </p:nvPr>
        </p:nvSpPr>
        <p:spPr/>
        <p:txBody>
          <a:bodyPr/>
          <a:lstStyle/>
          <a:p>
            <a:fld id="{6983841B-0DB4-4C99-B5E5-79625F01DBF7}" type="slidenum">
              <a:rPr lang="en-GB" smtClean="0"/>
              <a:t>‹#›</a:t>
            </a:fld>
            <a:endParaRPr lang="en-GB" dirty="0"/>
          </a:p>
        </p:txBody>
      </p:sp>
    </p:spTree>
    <p:extLst>
      <p:ext uri="{BB962C8B-B14F-4D97-AF65-F5344CB8AC3E}">
        <p14:creationId xmlns:p14="http://schemas.microsoft.com/office/powerpoint/2010/main" val="3176050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04D3-549C-4770-B620-7E3D4678A9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306D22-9474-474E-A4DD-36D304E576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D9ED9F3-E75B-4CB6-9C20-44656AF015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2AB8604-4E78-4EF6-AF81-B832751C7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C7266C-4F95-4B63-B8A4-5D430A6FCB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A605C0-AC58-49C3-BFDA-E7ADCFC7B8CA}"/>
              </a:ext>
            </a:extLst>
          </p:cNvPr>
          <p:cNvSpPr>
            <a:spLocks noGrp="1"/>
          </p:cNvSpPr>
          <p:nvPr>
            <p:ph type="dt" sz="half" idx="10"/>
          </p:nvPr>
        </p:nvSpPr>
        <p:spPr/>
        <p:txBody>
          <a:bodyPr/>
          <a:lstStyle/>
          <a:p>
            <a:fld id="{1661375A-C223-44C8-917C-F7C3A1BCD50F}" type="datetimeFigureOut">
              <a:rPr lang="en-GB" smtClean="0"/>
              <a:t>24/06/2022</a:t>
            </a:fld>
            <a:endParaRPr lang="en-GB" dirty="0"/>
          </a:p>
        </p:txBody>
      </p:sp>
      <p:sp>
        <p:nvSpPr>
          <p:cNvPr id="8" name="Footer Placeholder 7">
            <a:extLst>
              <a:ext uri="{FF2B5EF4-FFF2-40B4-BE49-F238E27FC236}">
                <a16:creationId xmlns:a16="http://schemas.microsoft.com/office/drawing/2014/main" id="{A8CDB99B-8E2F-47DA-B6C3-50842D8C3DD2}"/>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900ACA83-753D-4AEE-B568-755DCF5ED7F7}"/>
              </a:ext>
            </a:extLst>
          </p:cNvPr>
          <p:cNvSpPr>
            <a:spLocks noGrp="1"/>
          </p:cNvSpPr>
          <p:nvPr>
            <p:ph type="sldNum" sz="quarter" idx="12"/>
          </p:nvPr>
        </p:nvSpPr>
        <p:spPr/>
        <p:txBody>
          <a:bodyPr/>
          <a:lstStyle/>
          <a:p>
            <a:fld id="{6983841B-0DB4-4C99-B5E5-79625F01DBF7}" type="slidenum">
              <a:rPr lang="en-GB" smtClean="0"/>
              <a:t>‹#›</a:t>
            </a:fld>
            <a:endParaRPr lang="en-GB" dirty="0"/>
          </a:p>
        </p:txBody>
      </p:sp>
    </p:spTree>
    <p:extLst>
      <p:ext uri="{BB962C8B-B14F-4D97-AF65-F5344CB8AC3E}">
        <p14:creationId xmlns:p14="http://schemas.microsoft.com/office/powerpoint/2010/main" val="3851368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38EDC-8D44-427B-90E0-FBD0FBAC96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AE544B-A36F-473A-86AF-50F02429182D}"/>
              </a:ext>
            </a:extLst>
          </p:cNvPr>
          <p:cNvSpPr>
            <a:spLocks noGrp="1"/>
          </p:cNvSpPr>
          <p:nvPr>
            <p:ph type="dt" sz="half" idx="10"/>
          </p:nvPr>
        </p:nvSpPr>
        <p:spPr/>
        <p:txBody>
          <a:bodyPr/>
          <a:lstStyle/>
          <a:p>
            <a:fld id="{1661375A-C223-44C8-917C-F7C3A1BCD50F}" type="datetimeFigureOut">
              <a:rPr lang="en-GB" smtClean="0"/>
              <a:t>24/06/2022</a:t>
            </a:fld>
            <a:endParaRPr lang="en-GB" dirty="0"/>
          </a:p>
        </p:txBody>
      </p:sp>
      <p:sp>
        <p:nvSpPr>
          <p:cNvPr id="4" name="Footer Placeholder 3">
            <a:extLst>
              <a:ext uri="{FF2B5EF4-FFF2-40B4-BE49-F238E27FC236}">
                <a16:creationId xmlns:a16="http://schemas.microsoft.com/office/drawing/2014/main" id="{3E6F2748-531A-4318-A370-27EDE490E8C2}"/>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AD6E57-F20B-43D2-A268-2449E7D4ADF8}"/>
              </a:ext>
            </a:extLst>
          </p:cNvPr>
          <p:cNvSpPr>
            <a:spLocks noGrp="1"/>
          </p:cNvSpPr>
          <p:nvPr>
            <p:ph type="sldNum" sz="quarter" idx="12"/>
          </p:nvPr>
        </p:nvSpPr>
        <p:spPr/>
        <p:txBody>
          <a:bodyPr/>
          <a:lstStyle/>
          <a:p>
            <a:fld id="{6983841B-0DB4-4C99-B5E5-79625F01DBF7}" type="slidenum">
              <a:rPr lang="en-GB" smtClean="0"/>
              <a:t>‹#›</a:t>
            </a:fld>
            <a:endParaRPr lang="en-GB" dirty="0"/>
          </a:p>
        </p:txBody>
      </p:sp>
    </p:spTree>
    <p:extLst>
      <p:ext uri="{BB962C8B-B14F-4D97-AF65-F5344CB8AC3E}">
        <p14:creationId xmlns:p14="http://schemas.microsoft.com/office/powerpoint/2010/main" val="1731575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EC2F6E-BB8D-4A07-B873-A379FEAE4F53}"/>
              </a:ext>
            </a:extLst>
          </p:cNvPr>
          <p:cNvSpPr>
            <a:spLocks noGrp="1"/>
          </p:cNvSpPr>
          <p:nvPr>
            <p:ph type="dt" sz="half" idx="10"/>
          </p:nvPr>
        </p:nvSpPr>
        <p:spPr/>
        <p:txBody>
          <a:bodyPr/>
          <a:lstStyle/>
          <a:p>
            <a:fld id="{1661375A-C223-44C8-917C-F7C3A1BCD50F}" type="datetimeFigureOut">
              <a:rPr lang="en-GB" smtClean="0"/>
              <a:t>24/06/2022</a:t>
            </a:fld>
            <a:endParaRPr lang="en-GB" dirty="0"/>
          </a:p>
        </p:txBody>
      </p:sp>
      <p:sp>
        <p:nvSpPr>
          <p:cNvPr id="3" name="Footer Placeholder 2">
            <a:extLst>
              <a:ext uri="{FF2B5EF4-FFF2-40B4-BE49-F238E27FC236}">
                <a16:creationId xmlns:a16="http://schemas.microsoft.com/office/drawing/2014/main" id="{29C64672-2E28-45BB-AB1E-9CA10E90883B}"/>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433CCF35-5028-4E4D-8F6E-2E2DF0FB4299}"/>
              </a:ext>
            </a:extLst>
          </p:cNvPr>
          <p:cNvSpPr>
            <a:spLocks noGrp="1"/>
          </p:cNvSpPr>
          <p:nvPr>
            <p:ph type="sldNum" sz="quarter" idx="12"/>
          </p:nvPr>
        </p:nvSpPr>
        <p:spPr/>
        <p:txBody>
          <a:bodyPr/>
          <a:lstStyle/>
          <a:p>
            <a:fld id="{6983841B-0DB4-4C99-B5E5-79625F01DBF7}" type="slidenum">
              <a:rPr lang="en-GB" smtClean="0"/>
              <a:t>‹#›</a:t>
            </a:fld>
            <a:endParaRPr lang="en-GB" dirty="0"/>
          </a:p>
        </p:txBody>
      </p:sp>
    </p:spTree>
    <p:extLst>
      <p:ext uri="{BB962C8B-B14F-4D97-AF65-F5344CB8AC3E}">
        <p14:creationId xmlns:p14="http://schemas.microsoft.com/office/powerpoint/2010/main" val="3249730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471D-7A64-4A50-B9A6-0F3A78088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6427B1-871E-4C56-AF97-3F78ADBFA9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F52702-EC0A-4FBA-9939-DCF10E412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EDDBB8-93FE-4585-A97D-0E391EE246F7}"/>
              </a:ext>
            </a:extLst>
          </p:cNvPr>
          <p:cNvSpPr>
            <a:spLocks noGrp="1"/>
          </p:cNvSpPr>
          <p:nvPr>
            <p:ph type="dt" sz="half" idx="10"/>
          </p:nvPr>
        </p:nvSpPr>
        <p:spPr/>
        <p:txBody>
          <a:bodyPr/>
          <a:lstStyle/>
          <a:p>
            <a:fld id="{1661375A-C223-44C8-917C-F7C3A1BCD50F}" type="datetimeFigureOut">
              <a:rPr lang="en-GB" smtClean="0"/>
              <a:t>24/06/2022</a:t>
            </a:fld>
            <a:endParaRPr lang="en-GB" dirty="0"/>
          </a:p>
        </p:txBody>
      </p:sp>
      <p:sp>
        <p:nvSpPr>
          <p:cNvPr id="6" name="Footer Placeholder 5">
            <a:extLst>
              <a:ext uri="{FF2B5EF4-FFF2-40B4-BE49-F238E27FC236}">
                <a16:creationId xmlns:a16="http://schemas.microsoft.com/office/drawing/2014/main" id="{2CB77A2A-D97D-4B06-A029-77A3A88DA3E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BF4E011-48A8-486A-BF53-E7C085173F29}"/>
              </a:ext>
            </a:extLst>
          </p:cNvPr>
          <p:cNvSpPr>
            <a:spLocks noGrp="1"/>
          </p:cNvSpPr>
          <p:nvPr>
            <p:ph type="sldNum" sz="quarter" idx="12"/>
          </p:nvPr>
        </p:nvSpPr>
        <p:spPr/>
        <p:txBody>
          <a:bodyPr/>
          <a:lstStyle/>
          <a:p>
            <a:fld id="{6983841B-0DB4-4C99-B5E5-79625F01DBF7}" type="slidenum">
              <a:rPr lang="en-GB" smtClean="0"/>
              <a:t>‹#›</a:t>
            </a:fld>
            <a:endParaRPr lang="en-GB" dirty="0"/>
          </a:p>
        </p:txBody>
      </p:sp>
    </p:spTree>
    <p:extLst>
      <p:ext uri="{BB962C8B-B14F-4D97-AF65-F5344CB8AC3E}">
        <p14:creationId xmlns:p14="http://schemas.microsoft.com/office/powerpoint/2010/main" val="1067331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25170-50A5-B246-885F-896E009E1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FCB3B5-47A9-785D-84C3-ADE0B958F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4D5EF4-FE78-23D5-F5C5-A8767AB7463A}"/>
              </a:ext>
            </a:extLst>
          </p:cNvPr>
          <p:cNvSpPr>
            <a:spLocks noGrp="1"/>
          </p:cNvSpPr>
          <p:nvPr>
            <p:ph type="dt" sz="half" idx="10"/>
          </p:nvPr>
        </p:nvSpPr>
        <p:spPr/>
        <p:txBody>
          <a:bodyPr/>
          <a:lstStyle/>
          <a:p>
            <a:fld id="{9BE0EE06-43AF-436C-ADAE-5ECDBC713685}" type="datetimeFigureOut">
              <a:rPr lang="en-US" smtClean="0"/>
              <a:t>6/24/2022</a:t>
            </a:fld>
            <a:endParaRPr lang="en-US"/>
          </a:p>
        </p:txBody>
      </p:sp>
      <p:sp>
        <p:nvSpPr>
          <p:cNvPr id="5" name="Footer Placeholder 4">
            <a:extLst>
              <a:ext uri="{FF2B5EF4-FFF2-40B4-BE49-F238E27FC236}">
                <a16:creationId xmlns:a16="http://schemas.microsoft.com/office/drawing/2014/main" id="{3E968C03-1FE5-0B14-D639-FD629EE4F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2E82B1-BBFA-6438-7921-46E559487C6E}"/>
              </a:ext>
            </a:extLst>
          </p:cNvPr>
          <p:cNvSpPr>
            <a:spLocks noGrp="1"/>
          </p:cNvSpPr>
          <p:nvPr>
            <p:ph type="sldNum" sz="quarter" idx="12"/>
          </p:nvPr>
        </p:nvSpPr>
        <p:spPr/>
        <p:txBody>
          <a:bodyPr/>
          <a:lstStyle/>
          <a:p>
            <a:fld id="{A0AC806F-E08C-42D7-80FC-23F417EAFE8A}" type="slidenum">
              <a:rPr lang="en-US" smtClean="0"/>
              <a:t>‹#›</a:t>
            </a:fld>
            <a:endParaRPr lang="en-US"/>
          </a:p>
        </p:txBody>
      </p:sp>
    </p:spTree>
    <p:extLst>
      <p:ext uri="{BB962C8B-B14F-4D97-AF65-F5344CB8AC3E}">
        <p14:creationId xmlns:p14="http://schemas.microsoft.com/office/powerpoint/2010/main" val="1486045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2B76-0D50-4AE7-8E70-B69B2F112A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E700288-1A1C-45A8-B99A-68E661D70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C8D19D42-4449-4938-BE9F-F8A026382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5CB693-3AD5-4FB5-9BD7-DDA6EA895AA0}"/>
              </a:ext>
            </a:extLst>
          </p:cNvPr>
          <p:cNvSpPr>
            <a:spLocks noGrp="1"/>
          </p:cNvSpPr>
          <p:nvPr>
            <p:ph type="dt" sz="half" idx="10"/>
          </p:nvPr>
        </p:nvSpPr>
        <p:spPr/>
        <p:txBody>
          <a:bodyPr/>
          <a:lstStyle/>
          <a:p>
            <a:fld id="{1661375A-C223-44C8-917C-F7C3A1BCD50F}" type="datetimeFigureOut">
              <a:rPr lang="en-GB" smtClean="0"/>
              <a:t>24/06/2022</a:t>
            </a:fld>
            <a:endParaRPr lang="en-GB" dirty="0"/>
          </a:p>
        </p:txBody>
      </p:sp>
      <p:sp>
        <p:nvSpPr>
          <p:cNvPr id="6" name="Footer Placeholder 5">
            <a:extLst>
              <a:ext uri="{FF2B5EF4-FFF2-40B4-BE49-F238E27FC236}">
                <a16:creationId xmlns:a16="http://schemas.microsoft.com/office/drawing/2014/main" id="{BB28CAAB-378F-4646-836D-6723AF22695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08A5F22-2F00-4B7E-95E3-D4E37EE6F9BD}"/>
              </a:ext>
            </a:extLst>
          </p:cNvPr>
          <p:cNvSpPr>
            <a:spLocks noGrp="1"/>
          </p:cNvSpPr>
          <p:nvPr>
            <p:ph type="sldNum" sz="quarter" idx="12"/>
          </p:nvPr>
        </p:nvSpPr>
        <p:spPr/>
        <p:txBody>
          <a:bodyPr/>
          <a:lstStyle/>
          <a:p>
            <a:fld id="{6983841B-0DB4-4C99-B5E5-79625F01DBF7}" type="slidenum">
              <a:rPr lang="en-GB" smtClean="0"/>
              <a:t>‹#›</a:t>
            </a:fld>
            <a:endParaRPr lang="en-GB" dirty="0"/>
          </a:p>
        </p:txBody>
      </p:sp>
    </p:spTree>
    <p:extLst>
      <p:ext uri="{BB962C8B-B14F-4D97-AF65-F5344CB8AC3E}">
        <p14:creationId xmlns:p14="http://schemas.microsoft.com/office/powerpoint/2010/main" val="2018940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3A36-A7B5-4AED-90CE-DAABE341C7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6DD818-2AC6-4AD8-ADB0-757AE6DE1F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561BE-2670-413D-B85D-350DC6A08AAC}"/>
              </a:ext>
            </a:extLst>
          </p:cNvPr>
          <p:cNvSpPr>
            <a:spLocks noGrp="1"/>
          </p:cNvSpPr>
          <p:nvPr>
            <p:ph type="dt" sz="half" idx="10"/>
          </p:nvPr>
        </p:nvSpPr>
        <p:spPr/>
        <p:txBody>
          <a:bodyPr/>
          <a:lstStyle/>
          <a:p>
            <a:fld id="{1661375A-C223-44C8-917C-F7C3A1BCD50F}" type="datetimeFigureOut">
              <a:rPr lang="en-GB" smtClean="0"/>
              <a:t>24/06/2022</a:t>
            </a:fld>
            <a:endParaRPr lang="en-GB" dirty="0"/>
          </a:p>
        </p:txBody>
      </p:sp>
      <p:sp>
        <p:nvSpPr>
          <p:cNvPr id="5" name="Footer Placeholder 4">
            <a:extLst>
              <a:ext uri="{FF2B5EF4-FFF2-40B4-BE49-F238E27FC236}">
                <a16:creationId xmlns:a16="http://schemas.microsoft.com/office/drawing/2014/main" id="{8A7469BC-9B02-4F1D-9332-C52CAA6CD68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8F37A4D-841D-4B35-BD23-CCB82FC1C5BF}"/>
              </a:ext>
            </a:extLst>
          </p:cNvPr>
          <p:cNvSpPr>
            <a:spLocks noGrp="1"/>
          </p:cNvSpPr>
          <p:nvPr>
            <p:ph type="sldNum" sz="quarter" idx="12"/>
          </p:nvPr>
        </p:nvSpPr>
        <p:spPr/>
        <p:txBody>
          <a:bodyPr/>
          <a:lstStyle/>
          <a:p>
            <a:fld id="{6983841B-0DB4-4C99-B5E5-79625F01DBF7}" type="slidenum">
              <a:rPr lang="en-GB" smtClean="0"/>
              <a:t>‹#›</a:t>
            </a:fld>
            <a:endParaRPr lang="en-GB" dirty="0"/>
          </a:p>
        </p:txBody>
      </p:sp>
    </p:spTree>
    <p:extLst>
      <p:ext uri="{BB962C8B-B14F-4D97-AF65-F5344CB8AC3E}">
        <p14:creationId xmlns:p14="http://schemas.microsoft.com/office/powerpoint/2010/main" val="2162273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4028CB-78B2-414A-9948-C32EA4A46C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2AA2E1-9030-407F-A8FB-98BCFFFDF7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22082-BED4-46DC-B1C0-9696140EF480}"/>
              </a:ext>
            </a:extLst>
          </p:cNvPr>
          <p:cNvSpPr>
            <a:spLocks noGrp="1"/>
          </p:cNvSpPr>
          <p:nvPr>
            <p:ph type="dt" sz="half" idx="10"/>
          </p:nvPr>
        </p:nvSpPr>
        <p:spPr/>
        <p:txBody>
          <a:bodyPr/>
          <a:lstStyle/>
          <a:p>
            <a:fld id="{1661375A-C223-44C8-917C-F7C3A1BCD50F}" type="datetimeFigureOut">
              <a:rPr lang="en-GB" smtClean="0"/>
              <a:t>24/06/2022</a:t>
            </a:fld>
            <a:endParaRPr lang="en-GB" dirty="0"/>
          </a:p>
        </p:txBody>
      </p:sp>
      <p:sp>
        <p:nvSpPr>
          <p:cNvPr id="5" name="Footer Placeholder 4">
            <a:extLst>
              <a:ext uri="{FF2B5EF4-FFF2-40B4-BE49-F238E27FC236}">
                <a16:creationId xmlns:a16="http://schemas.microsoft.com/office/drawing/2014/main" id="{F9485038-E165-45A4-8C75-C8A3CA8177E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79D7943-C606-446E-B743-3AB1AE587BA9}"/>
              </a:ext>
            </a:extLst>
          </p:cNvPr>
          <p:cNvSpPr>
            <a:spLocks noGrp="1"/>
          </p:cNvSpPr>
          <p:nvPr>
            <p:ph type="sldNum" sz="quarter" idx="12"/>
          </p:nvPr>
        </p:nvSpPr>
        <p:spPr/>
        <p:txBody>
          <a:bodyPr/>
          <a:lstStyle/>
          <a:p>
            <a:fld id="{6983841B-0DB4-4C99-B5E5-79625F01DBF7}" type="slidenum">
              <a:rPr lang="en-GB" smtClean="0"/>
              <a:t>‹#›</a:t>
            </a:fld>
            <a:endParaRPr lang="en-GB" dirty="0"/>
          </a:p>
        </p:txBody>
      </p:sp>
    </p:spTree>
    <p:extLst>
      <p:ext uri="{BB962C8B-B14F-4D97-AF65-F5344CB8AC3E}">
        <p14:creationId xmlns:p14="http://schemas.microsoft.com/office/powerpoint/2010/main" val="1525434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3DEEFC-7683-A14C-8681-CE0E03BD5839}"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0E28BE-2868-744D-A727-C0E8A7AE06D3}" type="slidenum">
              <a:rPr lang="en-US" smtClean="0"/>
              <a:t>‹#›</a:t>
            </a:fld>
            <a:endParaRPr lang="en-US"/>
          </a:p>
        </p:txBody>
      </p:sp>
    </p:spTree>
    <p:extLst>
      <p:ext uri="{BB962C8B-B14F-4D97-AF65-F5344CB8AC3E}">
        <p14:creationId xmlns:p14="http://schemas.microsoft.com/office/powerpoint/2010/main" val="2630030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3DEEFC-7683-A14C-8681-CE0E03BD5839}"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0E28BE-2868-744D-A727-C0E8A7AE06D3}" type="slidenum">
              <a:rPr lang="en-US" smtClean="0"/>
              <a:t>‹#›</a:t>
            </a:fld>
            <a:endParaRPr lang="en-US"/>
          </a:p>
        </p:txBody>
      </p:sp>
    </p:spTree>
    <p:extLst>
      <p:ext uri="{BB962C8B-B14F-4D97-AF65-F5344CB8AC3E}">
        <p14:creationId xmlns:p14="http://schemas.microsoft.com/office/powerpoint/2010/main" val="115353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3DEEFC-7683-A14C-8681-CE0E03BD5839}"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0E28BE-2868-744D-A727-C0E8A7AE06D3}" type="slidenum">
              <a:rPr lang="en-US" smtClean="0"/>
              <a:t>‹#›</a:t>
            </a:fld>
            <a:endParaRPr lang="en-US"/>
          </a:p>
        </p:txBody>
      </p:sp>
    </p:spTree>
    <p:extLst>
      <p:ext uri="{BB962C8B-B14F-4D97-AF65-F5344CB8AC3E}">
        <p14:creationId xmlns:p14="http://schemas.microsoft.com/office/powerpoint/2010/main" val="1850134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3DEEFC-7683-A14C-8681-CE0E03BD5839}"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0E28BE-2868-744D-A727-C0E8A7AE06D3}" type="slidenum">
              <a:rPr lang="en-US" smtClean="0"/>
              <a:t>‹#›</a:t>
            </a:fld>
            <a:endParaRPr lang="en-US"/>
          </a:p>
        </p:txBody>
      </p:sp>
    </p:spTree>
    <p:extLst>
      <p:ext uri="{BB962C8B-B14F-4D97-AF65-F5344CB8AC3E}">
        <p14:creationId xmlns:p14="http://schemas.microsoft.com/office/powerpoint/2010/main" val="2386550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3DEEFC-7683-A14C-8681-CE0E03BD5839}" type="datetimeFigureOut">
              <a:rPr lang="en-US" smtClean="0"/>
              <a:t>6/25/2022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0E28BE-2868-744D-A727-C0E8A7AE06D3}" type="slidenum">
              <a:rPr lang="en-US" smtClean="0"/>
              <a:t>‹#›</a:t>
            </a:fld>
            <a:endParaRPr lang="en-US"/>
          </a:p>
        </p:txBody>
      </p:sp>
    </p:spTree>
    <p:extLst>
      <p:ext uri="{BB962C8B-B14F-4D97-AF65-F5344CB8AC3E}">
        <p14:creationId xmlns:p14="http://schemas.microsoft.com/office/powerpoint/2010/main" val="486083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3DEEFC-7683-A14C-8681-CE0E03BD5839}" type="datetimeFigureOut">
              <a:rPr lang="en-US" smtClean="0"/>
              <a:t>6/25/2022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0E28BE-2868-744D-A727-C0E8A7AE06D3}" type="slidenum">
              <a:rPr lang="en-US" smtClean="0"/>
              <a:t>‹#›</a:t>
            </a:fld>
            <a:endParaRPr lang="en-US"/>
          </a:p>
        </p:txBody>
      </p:sp>
    </p:spTree>
    <p:extLst>
      <p:ext uri="{BB962C8B-B14F-4D97-AF65-F5344CB8AC3E}">
        <p14:creationId xmlns:p14="http://schemas.microsoft.com/office/powerpoint/2010/main" val="3183417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3DEEFC-7683-A14C-8681-CE0E03BD5839}" type="datetimeFigureOut">
              <a:rPr lang="en-US" smtClean="0"/>
              <a:t>6/25/2022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0E28BE-2868-744D-A727-C0E8A7AE06D3}" type="slidenum">
              <a:rPr lang="en-US" smtClean="0"/>
              <a:t>‹#›</a:t>
            </a:fld>
            <a:endParaRPr lang="en-US"/>
          </a:p>
        </p:txBody>
      </p:sp>
    </p:spTree>
    <p:extLst>
      <p:ext uri="{BB962C8B-B14F-4D97-AF65-F5344CB8AC3E}">
        <p14:creationId xmlns:p14="http://schemas.microsoft.com/office/powerpoint/2010/main" val="31730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69598-1774-01D3-A2F8-B99CE0EF30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1B3A4D-7988-C8A1-5126-67EB2D8D45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587348-79A0-FE12-CCFD-6FBAA18A750F}"/>
              </a:ext>
            </a:extLst>
          </p:cNvPr>
          <p:cNvSpPr>
            <a:spLocks noGrp="1"/>
          </p:cNvSpPr>
          <p:nvPr>
            <p:ph type="dt" sz="half" idx="10"/>
          </p:nvPr>
        </p:nvSpPr>
        <p:spPr/>
        <p:txBody>
          <a:bodyPr/>
          <a:lstStyle/>
          <a:p>
            <a:fld id="{9BE0EE06-43AF-436C-ADAE-5ECDBC713685}" type="datetimeFigureOut">
              <a:rPr lang="en-US" smtClean="0"/>
              <a:t>6/24/2022</a:t>
            </a:fld>
            <a:endParaRPr lang="en-US"/>
          </a:p>
        </p:txBody>
      </p:sp>
      <p:sp>
        <p:nvSpPr>
          <p:cNvPr id="5" name="Footer Placeholder 4">
            <a:extLst>
              <a:ext uri="{FF2B5EF4-FFF2-40B4-BE49-F238E27FC236}">
                <a16:creationId xmlns:a16="http://schemas.microsoft.com/office/drawing/2014/main" id="{F32005A3-FE4F-3C16-84FA-9559F6F77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E46AC-7D63-8DA5-390D-035D66E3F4D3}"/>
              </a:ext>
            </a:extLst>
          </p:cNvPr>
          <p:cNvSpPr>
            <a:spLocks noGrp="1"/>
          </p:cNvSpPr>
          <p:nvPr>
            <p:ph type="sldNum" sz="quarter" idx="12"/>
          </p:nvPr>
        </p:nvSpPr>
        <p:spPr/>
        <p:txBody>
          <a:bodyPr/>
          <a:lstStyle/>
          <a:p>
            <a:fld id="{A0AC806F-E08C-42D7-80FC-23F417EAFE8A}" type="slidenum">
              <a:rPr lang="en-US" smtClean="0"/>
              <a:t>‹#›</a:t>
            </a:fld>
            <a:endParaRPr lang="en-US"/>
          </a:p>
        </p:txBody>
      </p:sp>
    </p:spTree>
    <p:extLst>
      <p:ext uri="{BB962C8B-B14F-4D97-AF65-F5344CB8AC3E}">
        <p14:creationId xmlns:p14="http://schemas.microsoft.com/office/powerpoint/2010/main" val="3377136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3DEEFC-7683-A14C-8681-CE0E03BD5839}"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0E28BE-2868-744D-A727-C0E8A7AE06D3}" type="slidenum">
              <a:rPr lang="en-US" smtClean="0"/>
              <a:t>‹#›</a:t>
            </a:fld>
            <a:endParaRPr lang="en-US"/>
          </a:p>
        </p:txBody>
      </p:sp>
    </p:spTree>
    <p:extLst>
      <p:ext uri="{BB962C8B-B14F-4D97-AF65-F5344CB8AC3E}">
        <p14:creationId xmlns:p14="http://schemas.microsoft.com/office/powerpoint/2010/main" val="565858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3DEEFC-7683-A14C-8681-CE0E03BD5839}"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0E28BE-2868-744D-A727-C0E8A7AE06D3}" type="slidenum">
              <a:rPr lang="en-US" smtClean="0"/>
              <a:t>‹#›</a:t>
            </a:fld>
            <a:endParaRPr lang="en-US"/>
          </a:p>
        </p:txBody>
      </p:sp>
    </p:spTree>
    <p:extLst>
      <p:ext uri="{BB962C8B-B14F-4D97-AF65-F5344CB8AC3E}">
        <p14:creationId xmlns:p14="http://schemas.microsoft.com/office/powerpoint/2010/main" val="1075080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3DEEFC-7683-A14C-8681-CE0E03BD5839}"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0E28BE-2868-744D-A727-C0E8A7AE06D3}" type="slidenum">
              <a:rPr lang="en-US" smtClean="0"/>
              <a:t>‹#›</a:t>
            </a:fld>
            <a:endParaRPr lang="en-US"/>
          </a:p>
        </p:txBody>
      </p:sp>
    </p:spTree>
    <p:extLst>
      <p:ext uri="{BB962C8B-B14F-4D97-AF65-F5344CB8AC3E}">
        <p14:creationId xmlns:p14="http://schemas.microsoft.com/office/powerpoint/2010/main" val="1423858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3DEEFC-7683-A14C-8681-CE0E03BD5839}"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0E28BE-2868-744D-A727-C0E8A7AE06D3}" type="slidenum">
              <a:rPr lang="en-US" smtClean="0"/>
              <a:t>‹#›</a:t>
            </a:fld>
            <a:endParaRPr lang="en-US"/>
          </a:p>
        </p:txBody>
      </p:sp>
    </p:spTree>
    <p:extLst>
      <p:ext uri="{BB962C8B-B14F-4D97-AF65-F5344CB8AC3E}">
        <p14:creationId xmlns:p14="http://schemas.microsoft.com/office/powerpoint/2010/main" val="2866914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890488" y="1"/>
            <a:ext cx="13972975" cy="6991945"/>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pPr defTabSz="914377"/>
            <a:fld id="{86CB4B4D-7CA3-9044-876B-883B54F8677D}" type="slidenum">
              <a:rPr lang="en-US" smtClean="0">
                <a:solidFill>
                  <a:srgbClr val="000000"/>
                </a:solidFill>
              </a:rPr>
              <a:pPr defTabSz="914377"/>
              <a:t>‹#›</a:t>
            </a:fld>
            <a:endParaRPr lang="en-US">
              <a:solidFill>
                <a:srgbClr val="000000"/>
              </a:solidFill>
            </a:endParaRPr>
          </a:p>
        </p:txBody>
      </p:sp>
    </p:spTree>
    <p:extLst>
      <p:ext uri="{BB962C8B-B14F-4D97-AF65-F5344CB8AC3E}">
        <p14:creationId xmlns:p14="http://schemas.microsoft.com/office/powerpoint/2010/main" val="287798079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51494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70499" y="185801"/>
            <a:ext cx="10944860" cy="738664"/>
          </a:xfrm>
        </p:spPr>
        <p:txBody>
          <a:bodyPr lIns="0" tIns="0" rIns="0" bIns="0"/>
          <a:lstStyle>
            <a:lvl1pPr>
              <a:defRPr sz="4800" b="1" i="0">
                <a:solidFill>
                  <a:srgbClr val="002245"/>
                </a:solidFill>
                <a:latin typeface="Arial"/>
                <a:cs typeface="Arial"/>
              </a:defRPr>
            </a:lvl1pPr>
          </a:lstStyle>
          <a:p>
            <a:endParaRPr/>
          </a:p>
        </p:txBody>
      </p:sp>
      <p:sp>
        <p:nvSpPr>
          <p:cNvPr id="3" name="Holder 3"/>
          <p:cNvSpPr>
            <a:spLocks noGrp="1"/>
          </p:cNvSpPr>
          <p:nvPr>
            <p:ph type="body" idx="1"/>
          </p:nvPr>
        </p:nvSpPr>
        <p:spPr>
          <a:xfrm>
            <a:off x="6731662" y="1542009"/>
            <a:ext cx="5008033" cy="574453"/>
          </a:xfrm>
        </p:spPr>
        <p:txBody>
          <a:bodyPr lIns="0" tIns="0" rIns="0" bIns="0"/>
          <a:lstStyle>
            <a:lvl1pPr>
              <a:defRPr sz="3733" b="0" i="0">
                <a:solidFill>
                  <a:srgbClr val="00224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9028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70499" y="185801"/>
            <a:ext cx="10944860" cy="738664"/>
          </a:xfrm>
        </p:spPr>
        <p:txBody>
          <a:bodyPr lIns="0" tIns="0" rIns="0" bIns="0"/>
          <a:lstStyle>
            <a:lvl1pPr>
              <a:defRPr sz="4800" b="1" i="0">
                <a:solidFill>
                  <a:srgbClr val="002245"/>
                </a:solidFill>
                <a:latin typeface="Arial"/>
                <a:cs typeface="Arial"/>
              </a:defRPr>
            </a:lvl1pPr>
          </a:lstStyle>
          <a:p>
            <a:endParaRPr/>
          </a:p>
        </p:txBody>
      </p:sp>
      <p:sp>
        <p:nvSpPr>
          <p:cNvPr id="3" name="Holder 3"/>
          <p:cNvSpPr>
            <a:spLocks noGrp="1"/>
          </p:cNvSpPr>
          <p:nvPr>
            <p:ph sz="half" idx="2"/>
          </p:nvPr>
        </p:nvSpPr>
        <p:spPr>
          <a:xfrm>
            <a:off x="609600" y="1577340"/>
            <a:ext cx="530352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3088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6/25/2022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7228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70499" y="185801"/>
            <a:ext cx="10944860" cy="738664"/>
          </a:xfrm>
        </p:spPr>
        <p:txBody>
          <a:bodyPr lIns="0" tIns="0" rIns="0" bIns="0"/>
          <a:lstStyle>
            <a:lvl1pPr>
              <a:defRPr sz="4800" b="1" i="0">
                <a:solidFill>
                  <a:srgbClr val="002245"/>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6/25/2022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307328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6/25/2022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46221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901AF-6631-10E2-8BB1-25F5B60B1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E44F5C-907A-65F1-4A27-1B125B4756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AD051-569B-C074-4AE7-EF4FDE9B8B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1BEF59-7D25-ED84-3915-F426E1DB7DA7}"/>
              </a:ext>
            </a:extLst>
          </p:cNvPr>
          <p:cNvSpPr>
            <a:spLocks noGrp="1"/>
          </p:cNvSpPr>
          <p:nvPr>
            <p:ph type="dt" sz="half" idx="10"/>
          </p:nvPr>
        </p:nvSpPr>
        <p:spPr/>
        <p:txBody>
          <a:bodyPr/>
          <a:lstStyle/>
          <a:p>
            <a:fld id="{9BE0EE06-43AF-436C-ADAE-5ECDBC713685}" type="datetimeFigureOut">
              <a:rPr lang="en-US" smtClean="0"/>
              <a:t>6/24/2022</a:t>
            </a:fld>
            <a:endParaRPr lang="en-US"/>
          </a:p>
        </p:txBody>
      </p:sp>
      <p:sp>
        <p:nvSpPr>
          <p:cNvPr id="6" name="Footer Placeholder 5">
            <a:extLst>
              <a:ext uri="{FF2B5EF4-FFF2-40B4-BE49-F238E27FC236}">
                <a16:creationId xmlns:a16="http://schemas.microsoft.com/office/drawing/2014/main" id="{8A48E106-91F1-146E-565D-1215E4B39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FE5385-81AB-A09F-091C-DAD2B74DBE53}"/>
              </a:ext>
            </a:extLst>
          </p:cNvPr>
          <p:cNvSpPr>
            <a:spLocks noGrp="1"/>
          </p:cNvSpPr>
          <p:nvPr>
            <p:ph type="sldNum" sz="quarter" idx="12"/>
          </p:nvPr>
        </p:nvSpPr>
        <p:spPr/>
        <p:txBody>
          <a:bodyPr/>
          <a:lstStyle/>
          <a:p>
            <a:fld id="{A0AC806F-E08C-42D7-80FC-23F417EAFE8A}" type="slidenum">
              <a:rPr lang="en-US" smtClean="0"/>
              <a:t>‹#›</a:t>
            </a:fld>
            <a:endParaRPr lang="en-US"/>
          </a:p>
        </p:txBody>
      </p:sp>
    </p:spTree>
    <p:extLst>
      <p:ext uri="{BB962C8B-B14F-4D97-AF65-F5344CB8AC3E}">
        <p14:creationId xmlns:p14="http://schemas.microsoft.com/office/powerpoint/2010/main" val="321713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2A823-63CE-224A-9CC7-971A6B4CED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118C7D-3B89-5643-80F0-CBEAFED42B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F8A1A-F029-C040-B975-47B29DC04F06}"/>
              </a:ext>
            </a:extLst>
          </p:cNvPr>
          <p:cNvSpPr>
            <a:spLocks noGrp="1"/>
          </p:cNvSpPr>
          <p:nvPr>
            <p:ph type="dt" sz="half" idx="10"/>
          </p:nvPr>
        </p:nvSpPr>
        <p:spPr/>
        <p:txBody>
          <a:bodyPr/>
          <a:lstStyle/>
          <a:p>
            <a:fld id="{010C1879-312D-924D-BF25-D41506F2A162}" type="datetimeFigureOut">
              <a:rPr lang="en-US" smtClean="0"/>
              <a:t>6/25/2022</a:t>
            </a:fld>
            <a:endParaRPr lang="en-US" dirty="0"/>
          </a:p>
        </p:txBody>
      </p:sp>
      <p:sp>
        <p:nvSpPr>
          <p:cNvPr id="5" name="Footer Placeholder 4">
            <a:extLst>
              <a:ext uri="{FF2B5EF4-FFF2-40B4-BE49-F238E27FC236}">
                <a16:creationId xmlns:a16="http://schemas.microsoft.com/office/drawing/2014/main" id="{FC17AD5E-E78E-784D-AC30-7C0FB31A00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9510F7-545A-5140-AAB6-5BFFB5D57065}"/>
              </a:ext>
            </a:extLst>
          </p:cNvPr>
          <p:cNvSpPr>
            <a:spLocks noGrp="1"/>
          </p:cNvSpPr>
          <p:nvPr>
            <p:ph type="sldNum" sz="quarter" idx="12"/>
          </p:nvPr>
        </p:nvSpPr>
        <p:spPr/>
        <p:txBody>
          <a:bodyPr/>
          <a:lstStyle/>
          <a:p>
            <a:fld id="{5E981F11-0115-0440-A83E-175ED91E10BD}" type="slidenum">
              <a:rPr lang="en-US" smtClean="0"/>
              <a:t>‹#›</a:t>
            </a:fld>
            <a:endParaRPr lang="en-US" dirty="0"/>
          </a:p>
        </p:txBody>
      </p:sp>
    </p:spTree>
    <p:extLst>
      <p:ext uri="{BB962C8B-B14F-4D97-AF65-F5344CB8AC3E}">
        <p14:creationId xmlns:p14="http://schemas.microsoft.com/office/powerpoint/2010/main" val="317389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68970-FABE-EE40-9E58-A7665E88D6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095EEA-0DCA-E64B-8067-BB1DB3A27D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6FF08B-2E0F-0440-AF8D-8B28450F9EF2}"/>
              </a:ext>
            </a:extLst>
          </p:cNvPr>
          <p:cNvSpPr>
            <a:spLocks noGrp="1"/>
          </p:cNvSpPr>
          <p:nvPr>
            <p:ph type="dt" sz="half" idx="10"/>
          </p:nvPr>
        </p:nvSpPr>
        <p:spPr/>
        <p:txBody>
          <a:bodyPr/>
          <a:lstStyle/>
          <a:p>
            <a:fld id="{010C1879-312D-924D-BF25-D41506F2A162}" type="datetimeFigureOut">
              <a:rPr lang="en-US" smtClean="0"/>
              <a:t>6/25/2022</a:t>
            </a:fld>
            <a:endParaRPr lang="en-US" dirty="0"/>
          </a:p>
        </p:txBody>
      </p:sp>
      <p:sp>
        <p:nvSpPr>
          <p:cNvPr id="5" name="Footer Placeholder 4">
            <a:extLst>
              <a:ext uri="{FF2B5EF4-FFF2-40B4-BE49-F238E27FC236}">
                <a16:creationId xmlns:a16="http://schemas.microsoft.com/office/drawing/2014/main" id="{C130233E-B2DD-2148-A708-9FAD28C020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280AA7-5F63-4948-B4A2-952C162972D4}"/>
              </a:ext>
            </a:extLst>
          </p:cNvPr>
          <p:cNvSpPr>
            <a:spLocks noGrp="1"/>
          </p:cNvSpPr>
          <p:nvPr>
            <p:ph type="sldNum" sz="quarter" idx="12"/>
          </p:nvPr>
        </p:nvSpPr>
        <p:spPr/>
        <p:txBody>
          <a:bodyPr/>
          <a:lstStyle/>
          <a:p>
            <a:fld id="{5E981F11-0115-0440-A83E-175ED91E10BD}" type="slidenum">
              <a:rPr lang="en-US" smtClean="0"/>
              <a:t>‹#›</a:t>
            </a:fld>
            <a:endParaRPr lang="en-US" dirty="0"/>
          </a:p>
        </p:txBody>
      </p:sp>
    </p:spTree>
    <p:extLst>
      <p:ext uri="{BB962C8B-B14F-4D97-AF65-F5344CB8AC3E}">
        <p14:creationId xmlns:p14="http://schemas.microsoft.com/office/powerpoint/2010/main" val="2707458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55430-68FD-6B4E-8F18-D7D19E03B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57A7F6-53A5-B548-8638-5E2F201D1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3BAFC09-4FAB-8341-8056-9E5C59C4FE30}"/>
              </a:ext>
            </a:extLst>
          </p:cNvPr>
          <p:cNvSpPr>
            <a:spLocks noGrp="1"/>
          </p:cNvSpPr>
          <p:nvPr>
            <p:ph type="dt" sz="half" idx="10"/>
          </p:nvPr>
        </p:nvSpPr>
        <p:spPr/>
        <p:txBody>
          <a:bodyPr/>
          <a:lstStyle/>
          <a:p>
            <a:fld id="{010C1879-312D-924D-BF25-D41506F2A162}" type="datetimeFigureOut">
              <a:rPr lang="en-US" smtClean="0"/>
              <a:t>6/25/2022</a:t>
            </a:fld>
            <a:endParaRPr lang="en-US" dirty="0"/>
          </a:p>
        </p:txBody>
      </p:sp>
      <p:sp>
        <p:nvSpPr>
          <p:cNvPr id="5" name="Footer Placeholder 4">
            <a:extLst>
              <a:ext uri="{FF2B5EF4-FFF2-40B4-BE49-F238E27FC236}">
                <a16:creationId xmlns:a16="http://schemas.microsoft.com/office/drawing/2014/main" id="{5B60BB3C-6B62-854D-97D0-B1E56A0471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A83573-293A-0D4F-ABC2-3AAE94F6CE08}"/>
              </a:ext>
            </a:extLst>
          </p:cNvPr>
          <p:cNvSpPr>
            <a:spLocks noGrp="1"/>
          </p:cNvSpPr>
          <p:nvPr>
            <p:ph type="sldNum" sz="quarter" idx="12"/>
          </p:nvPr>
        </p:nvSpPr>
        <p:spPr/>
        <p:txBody>
          <a:bodyPr/>
          <a:lstStyle/>
          <a:p>
            <a:fld id="{5E981F11-0115-0440-A83E-175ED91E10BD}" type="slidenum">
              <a:rPr lang="en-US" smtClean="0"/>
              <a:t>‹#›</a:t>
            </a:fld>
            <a:endParaRPr lang="en-US" dirty="0"/>
          </a:p>
        </p:txBody>
      </p:sp>
    </p:spTree>
    <p:extLst>
      <p:ext uri="{BB962C8B-B14F-4D97-AF65-F5344CB8AC3E}">
        <p14:creationId xmlns:p14="http://schemas.microsoft.com/office/powerpoint/2010/main" val="4178414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1D51C-8F8F-BF42-A515-C0456C8D63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B11846-4E26-C042-984A-7E3746FEF8E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7F949E-666A-D14E-B849-1F2DED2615F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654919-DDA9-1347-873A-E3759E2D09C0}"/>
              </a:ext>
            </a:extLst>
          </p:cNvPr>
          <p:cNvSpPr>
            <a:spLocks noGrp="1"/>
          </p:cNvSpPr>
          <p:nvPr>
            <p:ph type="dt" sz="half" idx="10"/>
          </p:nvPr>
        </p:nvSpPr>
        <p:spPr/>
        <p:txBody>
          <a:bodyPr/>
          <a:lstStyle/>
          <a:p>
            <a:fld id="{010C1879-312D-924D-BF25-D41506F2A162}" type="datetimeFigureOut">
              <a:rPr lang="en-US" smtClean="0"/>
              <a:t>6/25/2022</a:t>
            </a:fld>
            <a:endParaRPr lang="en-US" dirty="0"/>
          </a:p>
        </p:txBody>
      </p:sp>
      <p:sp>
        <p:nvSpPr>
          <p:cNvPr id="6" name="Footer Placeholder 5">
            <a:extLst>
              <a:ext uri="{FF2B5EF4-FFF2-40B4-BE49-F238E27FC236}">
                <a16:creationId xmlns:a16="http://schemas.microsoft.com/office/drawing/2014/main" id="{28736570-7AA2-EF44-8D45-F76F0FC2AF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F69280-B608-0243-83A2-D121654B7CF6}"/>
              </a:ext>
            </a:extLst>
          </p:cNvPr>
          <p:cNvSpPr>
            <a:spLocks noGrp="1"/>
          </p:cNvSpPr>
          <p:nvPr>
            <p:ph type="sldNum" sz="quarter" idx="12"/>
          </p:nvPr>
        </p:nvSpPr>
        <p:spPr/>
        <p:txBody>
          <a:bodyPr/>
          <a:lstStyle/>
          <a:p>
            <a:fld id="{5E981F11-0115-0440-A83E-175ED91E10BD}" type="slidenum">
              <a:rPr lang="en-US" smtClean="0"/>
              <a:t>‹#›</a:t>
            </a:fld>
            <a:endParaRPr lang="en-US" dirty="0"/>
          </a:p>
        </p:txBody>
      </p:sp>
    </p:spTree>
    <p:extLst>
      <p:ext uri="{BB962C8B-B14F-4D97-AF65-F5344CB8AC3E}">
        <p14:creationId xmlns:p14="http://schemas.microsoft.com/office/powerpoint/2010/main" val="4043001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AC21A-5C07-2047-983B-86D64CBD6E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C95FE-3111-0144-8118-63E751FFB5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A88E02-F949-964D-BA67-70243EC8F8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38FD66-601D-A943-9F10-308D2D37BC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54CF24-EBEE-FB4C-A3D5-8E72EF1BB68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E96287-A9B4-0043-9CB5-EF2375EA228A}"/>
              </a:ext>
            </a:extLst>
          </p:cNvPr>
          <p:cNvSpPr>
            <a:spLocks noGrp="1"/>
          </p:cNvSpPr>
          <p:nvPr>
            <p:ph type="dt" sz="half" idx="10"/>
          </p:nvPr>
        </p:nvSpPr>
        <p:spPr/>
        <p:txBody>
          <a:bodyPr/>
          <a:lstStyle/>
          <a:p>
            <a:fld id="{010C1879-312D-924D-BF25-D41506F2A162}" type="datetimeFigureOut">
              <a:rPr lang="en-US" smtClean="0"/>
              <a:t>6/25/2022</a:t>
            </a:fld>
            <a:endParaRPr lang="en-US" dirty="0"/>
          </a:p>
        </p:txBody>
      </p:sp>
      <p:sp>
        <p:nvSpPr>
          <p:cNvPr id="8" name="Footer Placeholder 7">
            <a:extLst>
              <a:ext uri="{FF2B5EF4-FFF2-40B4-BE49-F238E27FC236}">
                <a16:creationId xmlns:a16="http://schemas.microsoft.com/office/drawing/2014/main" id="{A64F76B4-5241-234D-96AE-A3B4D466D6A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6E265C-638D-7443-9AFC-B0371FE2197C}"/>
              </a:ext>
            </a:extLst>
          </p:cNvPr>
          <p:cNvSpPr>
            <a:spLocks noGrp="1"/>
          </p:cNvSpPr>
          <p:nvPr>
            <p:ph type="sldNum" sz="quarter" idx="12"/>
          </p:nvPr>
        </p:nvSpPr>
        <p:spPr/>
        <p:txBody>
          <a:bodyPr/>
          <a:lstStyle/>
          <a:p>
            <a:fld id="{5E981F11-0115-0440-A83E-175ED91E10BD}" type="slidenum">
              <a:rPr lang="en-US" smtClean="0"/>
              <a:t>‹#›</a:t>
            </a:fld>
            <a:endParaRPr lang="en-US" dirty="0"/>
          </a:p>
        </p:txBody>
      </p:sp>
    </p:spTree>
    <p:extLst>
      <p:ext uri="{BB962C8B-B14F-4D97-AF65-F5344CB8AC3E}">
        <p14:creationId xmlns:p14="http://schemas.microsoft.com/office/powerpoint/2010/main" val="302893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FAA09-EE26-B44A-AFF2-0F103BAB0C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AB196E-EA89-2046-925A-3CA5703A15F3}"/>
              </a:ext>
            </a:extLst>
          </p:cNvPr>
          <p:cNvSpPr>
            <a:spLocks noGrp="1"/>
          </p:cNvSpPr>
          <p:nvPr>
            <p:ph type="dt" sz="half" idx="10"/>
          </p:nvPr>
        </p:nvSpPr>
        <p:spPr/>
        <p:txBody>
          <a:bodyPr/>
          <a:lstStyle/>
          <a:p>
            <a:fld id="{010C1879-312D-924D-BF25-D41506F2A162}" type="datetimeFigureOut">
              <a:rPr lang="en-US" smtClean="0"/>
              <a:t>6/25/2022</a:t>
            </a:fld>
            <a:endParaRPr lang="en-US" dirty="0"/>
          </a:p>
        </p:txBody>
      </p:sp>
      <p:sp>
        <p:nvSpPr>
          <p:cNvPr id="4" name="Footer Placeholder 3">
            <a:extLst>
              <a:ext uri="{FF2B5EF4-FFF2-40B4-BE49-F238E27FC236}">
                <a16:creationId xmlns:a16="http://schemas.microsoft.com/office/drawing/2014/main" id="{6B37E2BA-4B6B-9E4C-A146-5437A7B5447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4754F02-C9FF-BF4A-A988-1524A3E78865}"/>
              </a:ext>
            </a:extLst>
          </p:cNvPr>
          <p:cNvSpPr>
            <a:spLocks noGrp="1"/>
          </p:cNvSpPr>
          <p:nvPr>
            <p:ph type="sldNum" sz="quarter" idx="12"/>
          </p:nvPr>
        </p:nvSpPr>
        <p:spPr/>
        <p:txBody>
          <a:bodyPr/>
          <a:lstStyle/>
          <a:p>
            <a:fld id="{5E981F11-0115-0440-A83E-175ED91E10BD}" type="slidenum">
              <a:rPr lang="en-US" smtClean="0"/>
              <a:t>‹#›</a:t>
            </a:fld>
            <a:endParaRPr lang="en-US" dirty="0"/>
          </a:p>
        </p:txBody>
      </p:sp>
    </p:spTree>
    <p:extLst>
      <p:ext uri="{BB962C8B-B14F-4D97-AF65-F5344CB8AC3E}">
        <p14:creationId xmlns:p14="http://schemas.microsoft.com/office/powerpoint/2010/main" val="3716576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63D94E-85E4-6F40-8DBC-F89F1881621B}"/>
              </a:ext>
            </a:extLst>
          </p:cNvPr>
          <p:cNvSpPr>
            <a:spLocks noGrp="1"/>
          </p:cNvSpPr>
          <p:nvPr>
            <p:ph type="dt" sz="half" idx="10"/>
          </p:nvPr>
        </p:nvSpPr>
        <p:spPr/>
        <p:txBody>
          <a:bodyPr/>
          <a:lstStyle/>
          <a:p>
            <a:fld id="{010C1879-312D-924D-BF25-D41506F2A162}" type="datetimeFigureOut">
              <a:rPr lang="en-US" smtClean="0"/>
              <a:t>6/25/2022</a:t>
            </a:fld>
            <a:endParaRPr lang="en-US" dirty="0"/>
          </a:p>
        </p:txBody>
      </p:sp>
      <p:sp>
        <p:nvSpPr>
          <p:cNvPr id="3" name="Footer Placeholder 2">
            <a:extLst>
              <a:ext uri="{FF2B5EF4-FFF2-40B4-BE49-F238E27FC236}">
                <a16:creationId xmlns:a16="http://schemas.microsoft.com/office/drawing/2014/main" id="{8FC1E4B4-D747-A44A-A625-8838A5C44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EDA0643-1310-D14B-945A-AF9A669F90A0}"/>
              </a:ext>
            </a:extLst>
          </p:cNvPr>
          <p:cNvSpPr>
            <a:spLocks noGrp="1"/>
          </p:cNvSpPr>
          <p:nvPr>
            <p:ph type="sldNum" sz="quarter" idx="12"/>
          </p:nvPr>
        </p:nvSpPr>
        <p:spPr/>
        <p:txBody>
          <a:bodyPr/>
          <a:lstStyle/>
          <a:p>
            <a:fld id="{5E981F11-0115-0440-A83E-175ED91E10BD}" type="slidenum">
              <a:rPr lang="en-US" smtClean="0"/>
              <a:t>‹#›</a:t>
            </a:fld>
            <a:endParaRPr lang="en-US" dirty="0"/>
          </a:p>
        </p:txBody>
      </p:sp>
    </p:spTree>
    <p:extLst>
      <p:ext uri="{BB962C8B-B14F-4D97-AF65-F5344CB8AC3E}">
        <p14:creationId xmlns:p14="http://schemas.microsoft.com/office/powerpoint/2010/main" val="3281570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A5D5-BFD1-1740-BBF3-DD9AA7F56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C4B6AA-C695-FC42-8974-83D3A99FE6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E2049D-4A9A-944E-8D2E-B155066A9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D26598-3492-4340-91FF-38ACCE135E99}"/>
              </a:ext>
            </a:extLst>
          </p:cNvPr>
          <p:cNvSpPr>
            <a:spLocks noGrp="1"/>
          </p:cNvSpPr>
          <p:nvPr>
            <p:ph type="dt" sz="half" idx="10"/>
          </p:nvPr>
        </p:nvSpPr>
        <p:spPr/>
        <p:txBody>
          <a:bodyPr/>
          <a:lstStyle/>
          <a:p>
            <a:fld id="{010C1879-312D-924D-BF25-D41506F2A162}" type="datetimeFigureOut">
              <a:rPr lang="en-US" smtClean="0"/>
              <a:t>6/25/2022</a:t>
            </a:fld>
            <a:endParaRPr lang="en-US" dirty="0"/>
          </a:p>
        </p:txBody>
      </p:sp>
      <p:sp>
        <p:nvSpPr>
          <p:cNvPr id="6" name="Footer Placeholder 5">
            <a:extLst>
              <a:ext uri="{FF2B5EF4-FFF2-40B4-BE49-F238E27FC236}">
                <a16:creationId xmlns:a16="http://schemas.microsoft.com/office/drawing/2014/main" id="{A2A80593-8D9A-F344-BCA8-5A0F03691C4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79E36E-99FF-204C-B4EE-B863DAE757A8}"/>
              </a:ext>
            </a:extLst>
          </p:cNvPr>
          <p:cNvSpPr>
            <a:spLocks noGrp="1"/>
          </p:cNvSpPr>
          <p:nvPr>
            <p:ph type="sldNum" sz="quarter" idx="12"/>
          </p:nvPr>
        </p:nvSpPr>
        <p:spPr/>
        <p:txBody>
          <a:bodyPr/>
          <a:lstStyle/>
          <a:p>
            <a:fld id="{5E981F11-0115-0440-A83E-175ED91E10BD}" type="slidenum">
              <a:rPr lang="en-US" smtClean="0"/>
              <a:t>‹#›</a:t>
            </a:fld>
            <a:endParaRPr lang="en-US" dirty="0"/>
          </a:p>
        </p:txBody>
      </p:sp>
    </p:spTree>
    <p:extLst>
      <p:ext uri="{BB962C8B-B14F-4D97-AF65-F5344CB8AC3E}">
        <p14:creationId xmlns:p14="http://schemas.microsoft.com/office/powerpoint/2010/main" val="1871519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929F-C184-7B41-82A9-059BE88D4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AD29D8-346D-5144-B037-97B211C6AA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6252370-7167-4F4A-B27E-97D7EA1C44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53C2EB-4EF2-0D4C-B66D-4912E042B4E9}"/>
              </a:ext>
            </a:extLst>
          </p:cNvPr>
          <p:cNvSpPr>
            <a:spLocks noGrp="1"/>
          </p:cNvSpPr>
          <p:nvPr>
            <p:ph type="dt" sz="half" idx="10"/>
          </p:nvPr>
        </p:nvSpPr>
        <p:spPr/>
        <p:txBody>
          <a:bodyPr/>
          <a:lstStyle/>
          <a:p>
            <a:fld id="{010C1879-312D-924D-BF25-D41506F2A162}" type="datetimeFigureOut">
              <a:rPr lang="en-US" smtClean="0"/>
              <a:t>6/25/2022</a:t>
            </a:fld>
            <a:endParaRPr lang="en-US" dirty="0"/>
          </a:p>
        </p:txBody>
      </p:sp>
      <p:sp>
        <p:nvSpPr>
          <p:cNvPr id="6" name="Footer Placeholder 5">
            <a:extLst>
              <a:ext uri="{FF2B5EF4-FFF2-40B4-BE49-F238E27FC236}">
                <a16:creationId xmlns:a16="http://schemas.microsoft.com/office/drawing/2014/main" id="{9E2FD560-E012-BC48-ACAC-D2720AA1BA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97E4B2-5B6E-CB48-ABEA-10A3D2277359}"/>
              </a:ext>
            </a:extLst>
          </p:cNvPr>
          <p:cNvSpPr>
            <a:spLocks noGrp="1"/>
          </p:cNvSpPr>
          <p:nvPr>
            <p:ph type="sldNum" sz="quarter" idx="12"/>
          </p:nvPr>
        </p:nvSpPr>
        <p:spPr/>
        <p:txBody>
          <a:bodyPr/>
          <a:lstStyle/>
          <a:p>
            <a:fld id="{5E981F11-0115-0440-A83E-175ED91E10BD}" type="slidenum">
              <a:rPr lang="en-US" smtClean="0"/>
              <a:t>‹#›</a:t>
            </a:fld>
            <a:endParaRPr lang="en-US" dirty="0"/>
          </a:p>
        </p:txBody>
      </p:sp>
    </p:spTree>
    <p:extLst>
      <p:ext uri="{BB962C8B-B14F-4D97-AF65-F5344CB8AC3E}">
        <p14:creationId xmlns:p14="http://schemas.microsoft.com/office/powerpoint/2010/main" val="3024862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207C8-034E-2341-8CC7-EF0C4C7B1A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EBD8D1-BF77-9347-857E-F22EF1C7DC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DE4EC-5221-4649-B061-402191EB601D}"/>
              </a:ext>
            </a:extLst>
          </p:cNvPr>
          <p:cNvSpPr>
            <a:spLocks noGrp="1"/>
          </p:cNvSpPr>
          <p:nvPr>
            <p:ph type="dt" sz="half" idx="10"/>
          </p:nvPr>
        </p:nvSpPr>
        <p:spPr/>
        <p:txBody>
          <a:bodyPr/>
          <a:lstStyle/>
          <a:p>
            <a:fld id="{010C1879-312D-924D-BF25-D41506F2A162}" type="datetimeFigureOut">
              <a:rPr lang="en-US" smtClean="0"/>
              <a:t>6/25/2022</a:t>
            </a:fld>
            <a:endParaRPr lang="en-US" dirty="0"/>
          </a:p>
        </p:txBody>
      </p:sp>
      <p:sp>
        <p:nvSpPr>
          <p:cNvPr id="5" name="Footer Placeholder 4">
            <a:extLst>
              <a:ext uri="{FF2B5EF4-FFF2-40B4-BE49-F238E27FC236}">
                <a16:creationId xmlns:a16="http://schemas.microsoft.com/office/drawing/2014/main" id="{4042C6F1-4091-C449-8F23-5CC11D1FA1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7987A5-3F6D-954D-8539-AAEAE9950B54}"/>
              </a:ext>
            </a:extLst>
          </p:cNvPr>
          <p:cNvSpPr>
            <a:spLocks noGrp="1"/>
          </p:cNvSpPr>
          <p:nvPr>
            <p:ph type="sldNum" sz="quarter" idx="12"/>
          </p:nvPr>
        </p:nvSpPr>
        <p:spPr/>
        <p:txBody>
          <a:bodyPr/>
          <a:lstStyle/>
          <a:p>
            <a:fld id="{5E981F11-0115-0440-A83E-175ED91E10BD}" type="slidenum">
              <a:rPr lang="en-US" smtClean="0"/>
              <a:t>‹#›</a:t>
            </a:fld>
            <a:endParaRPr lang="en-US" dirty="0"/>
          </a:p>
        </p:txBody>
      </p:sp>
    </p:spTree>
    <p:extLst>
      <p:ext uri="{BB962C8B-B14F-4D97-AF65-F5344CB8AC3E}">
        <p14:creationId xmlns:p14="http://schemas.microsoft.com/office/powerpoint/2010/main" val="3753990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C9F4E-6D17-6B95-F11B-E43DCE2711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66B437-D965-AA36-3C54-6BEF26B52E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E6DC7A-975C-3AAD-CB28-0631249377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AB31DB-D1FE-BE9B-A6D2-15337912B4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8AB40B-6A97-FABE-4DBB-9B61B8579B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957B3E-C1C2-E727-CB3C-6D3B740F2918}"/>
              </a:ext>
            </a:extLst>
          </p:cNvPr>
          <p:cNvSpPr>
            <a:spLocks noGrp="1"/>
          </p:cNvSpPr>
          <p:nvPr>
            <p:ph type="dt" sz="half" idx="10"/>
          </p:nvPr>
        </p:nvSpPr>
        <p:spPr/>
        <p:txBody>
          <a:bodyPr/>
          <a:lstStyle/>
          <a:p>
            <a:fld id="{9BE0EE06-43AF-436C-ADAE-5ECDBC713685}" type="datetimeFigureOut">
              <a:rPr lang="en-US" smtClean="0"/>
              <a:t>6/24/2022</a:t>
            </a:fld>
            <a:endParaRPr lang="en-US"/>
          </a:p>
        </p:txBody>
      </p:sp>
      <p:sp>
        <p:nvSpPr>
          <p:cNvPr id="8" name="Footer Placeholder 7">
            <a:extLst>
              <a:ext uri="{FF2B5EF4-FFF2-40B4-BE49-F238E27FC236}">
                <a16:creationId xmlns:a16="http://schemas.microsoft.com/office/drawing/2014/main" id="{4D6156D9-3DD3-DB35-ED46-CEF3B2B6E2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5D102F-32AC-A4AE-F392-85EF4B5DDED0}"/>
              </a:ext>
            </a:extLst>
          </p:cNvPr>
          <p:cNvSpPr>
            <a:spLocks noGrp="1"/>
          </p:cNvSpPr>
          <p:nvPr>
            <p:ph type="sldNum" sz="quarter" idx="12"/>
          </p:nvPr>
        </p:nvSpPr>
        <p:spPr/>
        <p:txBody>
          <a:bodyPr/>
          <a:lstStyle/>
          <a:p>
            <a:fld id="{A0AC806F-E08C-42D7-80FC-23F417EAFE8A}" type="slidenum">
              <a:rPr lang="en-US" smtClean="0"/>
              <a:t>‹#›</a:t>
            </a:fld>
            <a:endParaRPr lang="en-US"/>
          </a:p>
        </p:txBody>
      </p:sp>
    </p:spTree>
    <p:extLst>
      <p:ext uri="{BB962C8B-B14F-4D97-AF65-F5344CB8AC3E}">
        <p14:creationId xmlns:p14="http://schemas.microsoft.com/office/powerpoint/2010/main" val="15432004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E5FD81-9682-FD4F-B57D-323AD6D4B5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B60E02-0A8F-A640-A47E-5596B85FA4B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97100-0919-FF43-8347-3EF60C87C3EE}"/>
              </a:ext>
            </a:extLst>
          </p:cNvPr>
          <p:cNvSpPr>
            <a:spLocks noGrp="1"/>
          </p:cNvSpPr>
          <p:nvPr>
            <p:ph type="dt" sz="half" idx="10"/>
          </p:nvPr>
        </p:nvSpPr>
        <p:spPr/>
        <p:txBody>
          <a:bodyPr/>
          <a:lstStyle/>
          <a:p>
            <a:fld id="{010C1879-312D-924D-BF25-D41506F2A162}" type="datetimeFigureOut">
              <a:rPr lang="en-US" smtClean="0"/>
              <a:t>6/25/2022</a:t>
            </a:fld>
            <a:endParaRPr lang="en-US" dirty="0"/>
          </a:p>
        </p:txBody>
      </p:sp>
      <p:sp>
        <p:nvSpPr>
          <p:cNvPr id="5" name="Footer Placeholder 4">
            <a:extLst>
              <a:ext uri="{FF2B5EF4-FFF2-40B4-BE49-F238E27FC236}">
                <a16:creationId xmlns:a16="http://schemas.microsoft.com/office/drawing/2014/main" id="{25BF4E23-4F99-7943-B76F-888D7405D6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A11B34-76D3-4148-9415-378A9C49186B}"/>
              </a:ext>
            </a:extLst>
          </p:cNvPr>
          <p:cNvSpPr>
            <a:spLocks noGrp="1"/>
          </p:cNvSpPr>
          <p:nvPr>
            <p:ph type="sldNum" sz="quarter" idx="12"/>
          </p:nvPr>
        </p:nvSpPr>
        <p:spPr/>
        <p:txBody>
          <a:bodyPr/>
          <a:lstStyle/>
          <a:p>
            <a:fld id="{5E981F11-0115-0440-A83E-175ED91E10BD}" type="slidenum">
              <a:rPr lang="en-US" smtClean="0"/>
              <a:t>‹#›</a:t>
            </a:fld>
            <a:endParaRPr lang="en-US" dirty="0"/>
          </a:p>
        </p:txBody>
      </p:sp>
    </p:spTree>
    <p:extLst>
      <p:ext uri="{BB962C8B-B14F-4D97-AF65-F5344CB8AC3E}">
        <p14:creationId xmlns:p14="http://schemas.microsoft.com/office/powerpoint/2010/main" val="435633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94A4E0-4074-48A6-B919-A74E460D503A}" type="datetimeFigureOut">
              <a:rPr lang="en-US" smtClean="0"/>
              <a:pPr/>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72FDD-162A-4218-A9E7-656E03738CF3}" type="slidenum">
              <a:rPr lang="en-US" smtClean="0"/>
              <a:pPr/>
              <a:t>‹#›</a:t>
            </a:fld>
            <a:endParaRPr lang="en-US"/>
          </a:p>
        </p:txBody>
      </p:sp>
    </p:spTree>
    <p:extLst>
      <p:ext uri="{BB962C8B-B14F-4D97-AF65-F5344CB8AC3E}">
        <p14:creationId xmlns:p14="http://schemas.microsoft.com/office/powerpoint/2010/main" val="3177756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94A4E0-4074-48A6-B919-A74E460D503A}" type="datetimeFigureOut">
              <a:rPr lang="en-US" smtClean="0"/>
              <a:pPr/>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72FDD-162A-4218-A9E7-656E03738CF3}" type="slidenum">
              <a:rPr lang="en-US" smtClean="0"/>
              <a:pPr/>
              <a:t>‹#›</a:t>
            </a:fld>
            <a:endParaRPr lang="en-US"/>
          </a:p>
        </p:txBody>
      </p:sp>
    </p:spTree>
    <p:extLst>
      <p:ext uri="{BB962C8B-B14F-4D97-AF65-F5344CB8AC3E}">
        <p14:creationId xmlns:p14="http://schemas.microsoft.com/office/powerpoint/2010/main" val="3994556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94A4E0-4074-48A6-B919-A74E460D503A}" type="datetimeFigureOut">
              <a:rPr lang="en-US" smtClean="0"/>
              <a:pPr/>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72FDD-162A-4218-A9E7-656E03738CF3}" type="slidenum">
              <a:rPr lang="en-US" smtClean="0"/>
              <a:pPr/>
              <a:t>‹#›</a:t>
            </a:fld>
            <a:endParaRPr lang="en-US"/>
          </a:p>
        </p:txBody>
      </p:sp>
    </p:spTree>
    <p:extLst>
      <p:ext uri="{BB962C8B-B14F-4D97-AF65-F5344CB8AC3E}">
        <p14:creationId xmlns:p14="http://schemas.microsoft.com/office/powerpoint/2010/main" val="1097730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94A4E0-4074-48A6-B919-A74E460D503A}" type="datetimeFigureOut">
              <a:rPr lang="en-US" smtClean="0"/>
              <a:pPr/>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72FDD-162A-4218-A9E7-656E03738CF3}" type="slidenum">
              <a:rPr lang="en-US" smtClean="0"/>
              <a:pPr/>
              <a:t>‹#›</a:t>
            </a:fld>
            <a:endParaRPr lang="en-US"/>
          </a:p>
        </p:txBody>
      </p:sp>
    </p:spTree>
    <p:extLst>
      <p:ext uri="{BB962C8B-B14F-4D97-AF65-F5344CB8AC3E}">
        <p14:creationId xmlns:p14="http://schemas.microsoft.com/office/powerpoint/2010/main" val="37096105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94A4E0-4074-48A6-B919-A74E460D503A}" type="datetimeFigureOut">
              <a:rPr lang="en-US" smtClean="0"/>
              <a:pPr/>
              <a:t>6/25/2022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72FDD-162A-4218-A9E7-656E03738CF3}" type="slidenum">
              <a:rPr lang="en-US" smtClean="0"/>
              <a:pPr/>
              <a:t>‹#›</a:t>
            </a:fld>
            <a:endParaRPr lang="en-US"/>
          </a:p>
        </p:txBody>
      </p:sp>
    </p:spTree>
    <p:extLst>
      <p:ext uri="{BB962C8B-B14F-4D97-AF65-F5344CB8AC3E}">
        <p14:creationId xmlns:p14="http://schemas.microsoft.com/office/powerpoint/2010/main" val="1670618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94A4E0-4074-48A6-B919-A74E460D503A}" type="datetimeFigureOut">
              <a:rPr lang="en-US" smtClean="0"/>
              <a:pPr/>
              <a:t>6/25/2022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72FDD-162A-4218-A9E7-656E03738CF3}" type="slidenum">
              <a:rPr lang="en-US" smtClean="0"/>
              <a:pPr/>
              <a:t>‹#›</a:t>
            </a:fld>
            <a:endParaRPr lang="en-US"/>
          </a:p>
        </p:txBody>
      </p:sp>
    </p:spTree>
    <p:extLst>
      <p:ext uri="{BB962C8B-B14F-4D97-AF65-F5344CB8AC3E}">
        <p14:creationId xmlns:p14="http://schemas.microsoft.com/office/powerpoint/2010/main" val="28983563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94A4E0-4074-48A6-B919-A74E460D503A}" type="datetimeFigureOut">
              <a:rPr lang="en-US" smtClean="0"/>
              <a:pPr/>
              <a:t>6/25/2022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72FDD-162A-4218-A9E7-656E03738CF3}" type="slidenum">
              <a:rPr lang="en-US" smtClean="0"/>
              <a:pPr/>
              <a:t>‹#›</a:t>
            </a:fld>
            <a:endParaRPr lang="en-US"/>
          </a:p>
        </p:txBody>
      </p:sp>
    </p:spTree>
    <p:extLst>
      <p:ext uri="{BB962C8B-B14F-4D97-AF65-F5344CB8AC3E}">
        <p14:creationId xmlns:p14="http://schemas.microsoft.com/office/powerpoint/2010/main" val="33288450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94A4E0-4074-48A6-B919-A74E460D503A}" type="datetimeFigureOut">
              <a:rPr lang="en-US" smtClean="0"/>
              <a:pPr/>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72FDD-162A-4218-A9E7-656E03738CF3}" type="slidenum">
              <a:rPr lang="en-US" smtClean="0"/>
              <a:pPr/>
              <a:t>‹#›</a:t>
            </a:fld>
            <a:endParaRPr lang="en-US"/>
          </a:p>
        </p:txBody>
      </p:sp>
    </p:spTree>
    <p:extLst>
      <p:ext uri="{BB962C8B-B14F-4D97-AF65-F5344CB8AC3E}">
        <p14:creationId xmlns:p14="http://schemas.microsoft.com/office/powerpoint/2010/main" val="2412211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94A4E0-4074-48A6-B919-A74E460D503A}" type="datetimeFigureOut">
              <a:rPr lang="en-US" smtClean="0"/>
              <a:pPr/>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72FDD-162A-4218-A9E7-656E03738CF3}" type="slidenum">
              <a:rPr lang="en-US" smtClean="0"/>
              <a:pPr/>
              <a:t>‹#›</a:t>
            </a:fld>
            <a:endParaRPr lang="en-US"/>
          </a:p>
        </p:txBody>
      </p:sp>
    </p:spTree>
    <p:extLst>
      <p:ext uri="{BB962C8B-B14F-4D97-AF65-F5344CB8AC3E}">
        <p14:creationId xmlns:p14="http://schemas.microsoft.com/office/powerpoint/2010/main" val="2605370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14F5D-557A-FAD6-39D4-AA8AFF31CF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B39EEB-9FAA-F87A-D484-4FFAD5B106A1}"/>
              </a:ext>
            </a:extLst>
          </p:cNvPr>
          <p:cNvSpPr>
            <a:spLocks noGrp="1"/>
          </p:cNvSpPr>
          <p:nvPr>
            <p:ph type="dt" sz="half" idx="10"/>
          </p:nvPr>
        </p:nvSpPr>
        <p:spPr/>
        <p:txBody>
          <a:bodyPr/>
          <a:lstStyle/>
          <a:p>
            <a:fld id="{9BE0EE06-43AF-436C-ADAE-5ECDBC713685}" type="datetimeFigureOut">
              <a:rPr lang="en-US" smtClean="0"/>
              <a:t>6/24/2022</a:t>
            </a:fld>
            <a:endParaRPr lang="en-US"/>
          </a:p>
        </p:txBody>
      </p:sp>
      <p:sp>
        <p:nvSpPr>
          <p:cNvPr id="4" name="Footer Placeholder 3">
            <a:extLst>
              <a:ext uri="{FF2B5EF4-FFF2-40B4-BE49-F238E27FC236}">
                <a16:creationId xmlns:a16="http://schemas.microsoft.com/office/drawing/2014/main" id="{11509096-FC4E-653A-D8C3-10ACF73FC6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46F24B-38D2-17E1-AC63-01C3BA131280}"/>
              </a:ext>
            </a:extLst>
          </p:cNvPr>
          <p:cNvSpPr>
            <a:spLocks noGrp="1"/>
          </p:cNvSpPr>
          <p:nvPr>
            <p:ph type="sldNum" sz="quarter" idx="12"/>
          </p:nvPr>
        </p:nvSpPr>
        <p:spPr/>
        <p:txBody>
          <a:bodyPr/>
          <a:lstStyle/>
          <a:p>
            <a:fld id="{A0AC806F-E08C-42D7-80FC-23F417EAFE8A}" type="slidenum">
              <a:rPr lang="en-US" smtClean="0"/>
              <a:t>‹#›</a:t>
            </a:fld>
            <a:endParaRPr lang="en-US"/>
          </a:p>
        </p:txBody>
      </p:sp>
    </p:spTree>
    <p:extLst>
      <p:ext uri="{BB962C8B-B14F-4D97-AF65-F5344CB8AC3E}">
        <p14:creationId xmlns:p14="http://schemas.microsoft.com/office/powerpoint/2010/main" val="40333276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94A4E0-4074-48A6-B919-A74E460D503A}" type="datetimeFigureOut">
              <a:rPr lang="en-US" smtClean="0"/>
              <a:pPr/>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72FDD-162A-4218-A9E7-656E03738CF3}" type="slidenum">
              <a:rPr lang="en-US" smtClean="0"/>
              <a:pPr/>
              <a:t>‹#›</a:t>
            </a:fld>
            <a:endParaRPr lang="en-US"/>
          </a:p>
        </p:txBody>
      </p:sp>
    </p:spTree>
    <p:extLst>
      <p:ext uri="{BB962C8B-B14F-4D97-AF65-F5344CB8AC3E}">
        <p14:creationId xmlns:p14="http://schemas.microsoft.com/office/powerpoint/2010/main" val="3504448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94A4E0-4074-48A6-B919-A74E460D503A}" type="datetimeFigureOut">
              <a:rPr lang="en-US" smtClean="0"/>
              <a:pPr/>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72FDD-162A-4218-A9E7-656E03738CF3}" type="slidenum">
              <a:rPr lang="en-US" smtClean="0"/>
              <a:pPr/>
              <a:t>‹#›</a:t>
            </a:fld>
            <a:endParaRPr lang="en-US"/>
          </a:p>
        </p:txBody>
      </p:sp>
    </p:spTree>
    <p:extLst>
      <p:ext uri="{BB962C8B-B14F-4D97-AF65-F5344CB8AC3E}">
        <p14:creationId xmlns:p14="http://schemas.microsoft.com/office/powerpoint/2010/main" val="14736932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C3B9E-713C-80EF-0E98-553D070320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066ABE6-6DCE-30C4-0683-2743A2E7A9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9778EFB-B3BC-E0D3-EB1F-8A375E716611}"/>
              </a:ext>
            </a:extLst>
          </p:cNvPr>
          <p:cNvSpPr>
            <a:spLocks noGrp="1"/>
          </p:cNvSpPr>
          <p:nvPr>
            <p:ph type="dt" sz="half" idx="10"/>
          </p:nvPr>
        </p:nvSpPr>
        <p:spPr/>
        <p:txBody>
          <a:bodyPr/>
          <a:lstStyle/>
          <a:p>
            <a:fld id="{DC727B9B-B9FB-C044-A1A7-7ACFC36A9B18}" type="datetimeFigureOut">
              <a:rPr lang="en-CA" smtClean="0"/>
              <a:t>2022-06-25</a:t>
            </a:fld>
            <a:endParaRPr lang="en-CA"/>
          </a:p>
        </p:txBody>
      </p:sp>
      <p:sp>
        <p:nvSpPr>
          <p:cNvPr id="5" name="Footer Placeholder 4">
            <a:extLst>
              <a:ext uri="{FF2B5EF4-FFF2-40B4-BE49-F238E27FC236}">
                <a16:creationId xmlns:a16="http://schemas.microsoft.com/office/drawing/2014/main" id="{94E730EB-3E64-F55C-39BD-3DA0FB0E7C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8E1266C-4FB1-E1DF-A507-8B5FEE14E67C}"/>
              </a:ext>
            </a:extLst>
          </p:cNvPr>
          <p:cNvSpPr>
            <a:spLocks noGrp="1"/>
          </p:cNvSpPr>
          <p:nvPr>
            <p:ph type="sldNum" sz="quarter" idx="12"/>
          </p:nvPr>
        </p:nvSpPr>
        <p:spPr/>
        <p:txBody>
          <a:bodyPr/>
          <a:lstStyle/>
          <a:p>
            <a:fld id="{B621E392-56F3-1D49-A7DD-6F72AD10AC87}" type="slidenum">
              <a:rPr lang="en-CA" smtClean="0"/>
              <a:t>‹#›</a:t>
            </a:fld>
            <a:endParaRPr lang="en-CA"/>
          </a:p>
        </p:txBody>
      </p:sp>
    </p:spTree>
    <p:extLst>
      <p:ext uri="{BB962C8B-B14F-4D97-AF65-F5344CB8AC3E}">
        <p14:creationId xmlns:p14="http://schemas.microsoft.com/office/powerpoint/2010/main" val="569516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9CDFA-BE70-0265-097B-F870692E1AF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BAA99BD-B7E1-AEF6-4596-8374877945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ADE697D-B153-464E-8D9C-7EC1104B65FE}"/>
              </a:ext>
            </a:extLst>
          </p:cNvPr>
          <p:cNvSpPr>
            <a:spLocks noGrp="1"/>
          </p:cNvSpPr>
          <p:nvPr>
            <p:ph type="dt" sz="half" idx="10"/>
          </p:nvPr>
        </p:nvSpPr>
        <p:spPr/>
        <p:txBody>
          <a:bodyPr/>
          <a:lstStyle/>
          <a:p>
            <a:fld id="{DC727B9B-B9FB-C044-A1A7-7ACFC36A9B18}" type="datetimeFigureOut">
              <a:rPr lang="en-CA" smtClean="0"/>
              <a:t>2022-06-25</a:t>
            </a:fld>
            <a:endParaRPr lang="en-CA"/>
          </a:p>
        </p:txBody>
      </p:sp>
      <p:sp>
        <p:nvSpPr>
          <p:cNvPr id="5" name="Footer Placeholder 4">
            <a:extLst>
              <a:ext uri="{FF2B5EF4-FFF2-40B4-BE49-F238E27FC236}">
                <a16:creationId xmlns:a16="http://schemas.microsoft.com/office/drawing/2014/main" id="{FB96D103-34CE-6AFE-02BB-F068FB8EA79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C290006-2242-D6E4-F9F0-22B451DA7C1C}"/>
              </a:ext>
            </a:extLst>
          </p:cNvPr>
          <p:cNvSpPr>
            <a:spLocks noGrp="1"/>
          </p:cNvSpPr>
          <p:nvPr>
            <p:ph type="sldNum" sz="quarter" idx="12"/>
          </p:nvPr>
        </p:nvSpPr>
        <p:spPr/>
        <p:txBody>
          <a:bodyPr/>
          <a:lstStyle/>
          <a:p>
            <a:fld id="{B621E392-56F3-1D49-A7DD-6F72AD10AC87}" type="slidenum">
              <a:rPr lang="en-CA" smtClean="0"/>
              <a:t>‹#›</a:t>
            </a:fld>
            <a:endParaRPr lang="en-CA"/>
          </a:p>
        </p:txBody>
      </p:sp>
    </p:spTree>
    <p:extLst>
      <p:ext uri="{BB962C8B-B14F-4D97-AF65-F5344CB8AC3E}">
        <p14:creationId xmlns:p14="http://schemas.microsoft.com/office/powerpoint/2010/main" val="7881358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470F-28CA-8D37-4296-2DD46D117B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435366A-13B7-A11A-6710-2EF85B6ECB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2D3AF5-F064-5701-A429-EE910912CB01}"/>
              </a:ext>
            </a:extLst>
          </p:cNvPr>
          <p:cNvSpPr>
            <a:spLocks noGrp="1"/>
          </p:cNvSpPr>
          <p:nvPr>
            <p:ph type="dt" sz="half" idx="10"/>
          </p:nvPr>
        </p:nvSpPr>
        <p:spPr/>
        <p:txBody>
          <a:bodyPr/>
          <a:lstStyle/>
          <a:p>
            <a:fld id="{DC727B9B-B9FB-C044-A1A7-7ACFC36A9B18}" type="datetimeFigureOut">
              <a:rPr lang="en-CA" smtClean="0"/>
              <a:t>2022-06-25</a:t>
            </a:fld>
            <a:endParaRPr lang="en-CA"/>
          </a:p>
        </p:txBody>
      </p:sp>
      <p:sp>
        <p:nvSpPr>
          <p:cNvPr id="5" name="Footer Placeholder 4">
            <a:extLst>
              <a:ext uri="{FF2B5EF4-FFF2-40B4-BE49-F238E27FC236}">
                <a16:creationId xmlns:a16="http://schemas.microsoft.com/office/drawing/2014/main" id="{329F53E9-4EE9-95FA-1C76-8A292D3B337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48050AF-A847-D171-7B14-80F009C691D4}"/>
              </a:ext>
            </a:extLst>
          </p:cNvPr>
          <p:cNvSpPr>
            <a:spLocks noGrp="1"/>
          </p:cNvSpPr>
          <p:nvPr>
            <p:ph type="sldNum" sz="quarter" idx="12"/>
          </p:nvPr>
        </p:nvSpPr>
        <p:spPr/>
        <p:txBody>
          <a:bodyPr/>
          <a:lstStyle/>
          <a:p>
            <a:fld id="{B621E392-56F3-1D49-A7DD-6F72AD10AC87}" type="slidenum">
              <a:rPr lang="en-CA" smtClean="0"/>
              <a:t>‹#›</a:t>
            </a:fld>
            <a:endParaRPr lang="en-CA"/>
          </a:p>
        </p:txBody>
      </p:sp>
    </p:spTree>
    <p:extLst>
      <p:ext uri="{BB962C8B-B14F-4D97-AF65-F5344CB8AC3E}">
        <p14:creationId xmlns:p14="http://schemas.microsoft.com/office/powerpoint/2010/main" val="1602595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761EA-7E33-E365-CEF7-82D476A9301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565F4B6-119E-8335-54EF-179FF7F596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59E7324-60C0-D768-0F97-211E83411E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E366493-FFBF-1FDC-2F0F-CBFF8B06EA65}"/>
              </a:ext>
            </a:extLst>
          </p:cNvPr>
          <p:cNvSpPr>
            <a:spLocks noGrp="1"/>
          </p:cNvSpPr>
          <p:nvPr>
            <p:ph type="dt" sz="half" idx="10"/>
          </p:nvPr>
        </p:nvSpPr>
        <p:spPr/>
        <p:txBody>
          <a:bodyPr/>
          <a:lstStyle/>
          <a:p>
            <a:fld id="{DC727B9B-B9FB-C044-A1A7-7ACFC36A9B18}" type="datetimeFigureOut">
              <a:rPr lang="en-CA" smtClean="0"/>
              <a:t>2022-06-25</a:t>
            </a:fld>
            <a:endParaRPr lang="en-CA"/>
          </a:p>
        </p:txBody>
      </p:sp>
      <p:sp>
        <p:nvSpPr>
          <p:cNvPr id="6" name="Footer Placeholder 5">
            <a:extLst>
              <a:ext uri="{FF2B5EF4-FFF2-40B4-BE49-F238E27FC236}">
                <a16:creationId xmlns:a16="http://schemas.microsoft.com/office/drawing/2014/main" id="{AACE3160-B10F-F188-CBC4-052D53D6882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23E0364-34AF-7E42-634F-FA5B07360FAF}"/>
              </a:ext>
            </a:extLst>
          </p:cNvPr>
          <p:cNvSpPr>
            <a:spLocks noGrp="1"/>
          </p:cNvSpPr>
          <p:nvPr>
            <p:ph type="sldNum" sz="quarter" idx="12"/>
          </p:nvPr>
        </p:nvSpPr>
        <p:spPr/>
        <p:txBody>
          <a:bodyPr/>
          <a:lstStyle/>
          <a:p>
            <a:fld id="{B621E392-56F3-1D49-A7DD-6F72AD10AC87}" type="slidenum">
              <a:rPr lang="en-CA" smtClean="0"/>
              <a:t>‹#›</a:t>
            </a:fld>
            <a:endParaRPr lang="en-CA"/>
          </a:p>
        </p:txBody>
      </p:sp>
    </p:spTree>
    <p:extLst>
      <p:ext uri="{BB962C8B-B14F-4D97-AF65-F5344CB8AC3E}">
        <p14:creationId xmlns:p14="http://schemas.microsoft.com/office/powerpoint/2010/main" val="9579719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B26EA-9D41-8379-8D76-EA83200ED45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FCC5927-F714-C0C8-64F0-97A6F185FA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31B60B-0C63-32E8-92DE-42B97020C5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2E22E58-3263-5E3F-9E2A-4C7BD1E051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E1843-509C-2AB6-7EDD-A52381F223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5235AF6-3097-CE39-EB63-C3EEA7772CBD}"/>
              </a:ext>
            </a:extLst>
          </p:cNvPr>
          <p:cNvSpPr>
            <a:spLocks noGrp="1"/>
          </p:cNvSpPr>
          <p:nvPr>
            <p:ph type="dt" sz="half" idx="10"/>
          </p:nvPr>
        </p:nvSpPr>
        <p:spPr/>
        <p:txBody>
          <a:bodyPr/>
          <a:lstStyle/>
          <a:p>
            <a:fld id="{DC727B9B-B9FB-C044-A1A7-7ACFC36A9B18}" type="datetimeFigureOut">
              <a:rPr lang="en-CA" smtClean="0"/>
              <a:t>2022-06-25</a:t>
            </a:fld>
            <a:endParaRPr lang="en-CA"/>
          </a:p>
        </p:txBody>
      </p:sp>
      <p:sp>
        <p:nvSpPr>
          <p:cNvPr id="8" name="Footer Placeholder 7">
            <a:extLst>
              <a:ext uri="{FF2B5EF4-FFF2-40B4-BE49-F238E27FC236}">
                <a16:creationId xmlns:a16="http://schemas.microsoft.com/office/drawing/2014/main" id="{29780C1F-6B1C-7768-4158-02F1BF5FA04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8AE0FDA-3B32-E9D9-E7F7-219455D2D730}"/>
              </a:ext>
            </a:extLst>
          </p:cNvPr>
          <p:cNvSpPr>
            <a:spLocks noGrp="1"/>
          </p:cNvSpPr>
          <p:nvPr>
            <p:ph type="sldNum" sz="quarter" idx="12"/>
          </p:nvPr>
        </p:nvSpPr>
        <p:spPr/>
        <p:txBody>
          <a:bodyPr/>
          <a:lstStyle/>
          <a:p>
            <a:fld id="{B621E392-56F3-1D49-A7DD-6F72AD10AC87}" type="slidenum">
              <a:rPr lang="en-CA" smtClean="0"/>
              <a:t>‹#›</a:t>
            </a:fld>
            <a:endParaRPr lang="en-CA"/>
          </a:p>
        </p:txBody>
      </p:sp>
    </p:spTree>
    <p:extLst>
      <p:ext uri="{BB962C8B-B14F-4D97-AF65-F5344CB8AC3E}">
        <p14:creationId xmlns:p14="http://schemas.microsoft.com/office/powerpoint/2010/main" val="40095534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FC21B-C407-67C4-DA4E-02E4F5A582D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F60DA49-39D2-14E8-0ADE-CAD0F08AC8A7}"/>
              </a:ext>
            </a:extLst>
          </p:cNvPr>
          <p:cNvSpPr>
            <a:spLocks noGrp="1"/>
          </p:cNvSpPr>
          <p:nvPr>
            <p:ph type="dt" sz="half" idx="10"/>
          </p:nvPr>
        </p:nvSpPr>
        <p:spPr/>
        <p:txBody>
          <a:bodyPr/>
          <a:lstStyle/>
          <a:p>
            <a:fld id="{DC727B9B-B9FB-C044-A1A7-7ACFC36A9B18}" type="datetimeFigureOut">
              <a:rPr lang="en-CA" smtClean="0"/>
              <a:t>2022-06-25</a:t>
            </a:fld>
            <a:endParaRPr lang="en-CA"/>
          </a:p>
        </p:txBody>
      </p:sp>
      <p:sp>
        <p:nvSpPr>
          <p:cNvPr id="4" name="Footer Placeholder 3">
            <a:extLst>
              <a:ext uri="{FF2B5EF4-FFF2-40B4-BE49-F238E27FC236}">
                <a16:creationId xmlns:a16="http://schemas.microsoft.com/office/drawing/2014/main" id="{1DE42B75-8A8C-D03D-D640-B610E175031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1702F7A-6C41-630F-10DB-36B0F43A9E34}"/>
              </a:ext>
            </a:extLst>
          </p:cNvPr>
          <p:cNvSpPr>
            <a:spLocks noGrp="1"/>
          </p:cNvSpPr>
          <p:nvPr>
            <p:ph type="sldNum" sz="quarter" idx="12"/>
          </p:nvPr>
        </p:nvSpPr>
        <p:spPr/>
        <p:txBody>
          <a:bodyPr/>
          <a:lstStyle/>
          <a:p>
            <a:fld id="{B621E392-56F3-1D49-A7DD-6F72AD10AC87}" type="slidenum">
              <a:rPr lang="en-CA" smtClean="0"/>
              <a:t>‹#›</a:t>
            </a:fld>
            <a:endParaRPr lang="en-CA"/>
          </a:p>
        </p:txBody>
      </p:sp>
    </p:spTree>
    <p:extLst>
      <p:ext uri="{BB962C8B-B14F-4D97-AF65-F5344CB8AC3E}">
        <p14:creationId xmlns:p14="http://schemas.microsoft.com/office/powerpoint/2010/main" val="7093705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ACB23C-156E-D45F-8128-1C0B728869D6}"/>
              </a:ext>
            </a:extLst>
          </p:cNvPr>
          <p:cNvSpPr>
            <a:spLocks noGrp="1"/>
          </p:cNvSpPr>
          <p:nvPr>
            <p:ph type="dt" sz="half" idx="10"/>
          </p:nvPr>
        </p:nvSpPr>
        <p:spPr/>
        <p:txBody>
          <a:bodyPr/>
          <a:lstStyle/>
          <a:p>
            <a:fld id="{DC727B9B-B9FB-C044-A1A7-7ACFC36A9B18}" type="datetimeFigureOut">
              <a:rPr lang="en-CA" smtClean="0"/>
              <a:t>2022-06-25</a:t>
            </a:fld>
            <a:endParaRPr lang="en-CA"/>
          </a:p>
        </p:txBody>
      </p:sp>
      <p:sp>
        <p:nvSpPr>
          <p:cNvPr id="3" name="Footer Placeholder 2">
            <a:extLst>
              <a:ext uri="{FF2B5EF4-FFF2-40B4-BE49-F238E27FC236}">
                <a16:creationId xmlns:a16="http://schemas.microsoft.com/office/drawing/2014/main" id="{244F12A9-03FE-093D-8EC6-E7118BF65EF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9D33D4A-3065-1B4B-A0B5-BEED1BDB0C1D}"/>
              </a:ext>
            </a:extLst>
          </p:cNvPr>
          <p:cNvSpPr>
            <a:spLocks noGrp="1"/>
          </p:cNvSpPr>
          <p:nvPr>
            <p:ph type="sldNum" sz="quarter" idx="12"/>
          </p:nvPr>
        </p:nvSpPr>
        <p:spPr/>
        <p:txBody>
          <a:bodyPr/>
          <a:lstStyle/>
          <a:p>
            <a:fld id="{B621E392-56F3-1D49-A7DD-6F72AD10AC87}" type="slidenum">
              <a:rPr lang="en-CA" smtClean="0"/>
              <a:t>‹#›</a:t>
            </a:fld>
            <a:endParaRPr lang="en-CA"/>
          </a:p>
        </p:txBody>
      </p:sp>
    </p:spTree>
    <p:extLst>
      <p:ext uri="{BB962C8B-B14F-4D97-AF65-F5344CB8AC3E}">
        <p14:creationId xmlns:p14="http://schemas.microsoft.com/office/powerpoint/2010/main" val="22814820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5140A-601C-78BB-0FCB-F614938D5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290E9B6-C39E-4948-8327-28B3451B87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469928F-B296-14B5-5D48-A98E4772F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05D991-111B-F429-3A2E-1B131CE63EA5}"/>
              </a:ext>
            </a:extLst>
          </p:cNvPr>
          <p:cNvSpPr>
            <a:spLocks noGrp="1"/>
          </p:cNvSpPr>
          <p:nvPr>
            <p:ph type="dt" sz="half" idx="10"/>
          </p:nvPr>
        </p:nvSpPr>
        <p:spPr/>
        <p:txBody>
          <a:bodyPr/>
          <a:lstStyle/>
          <a:p>
            <a:fld id="{DC727B9B-B9FB-C044-A1A7-7ACFC36A9B18}" type="datetimeFigureOut">
              <a:rPr lang="en-CA" smtClean="0"/>
              <a:t>2022-06-25</a:t>
            </a:fld>
            <a:endParaRPr lang="en-CA"/>
          </a:p>
        </p:txBody>
      </p:sp>
      <p:sp>
        <p:nvSpPr>
          <p:cNvPr id="6" name="Footer Placeholder 5">
            <a:extLst>
              <a:ext uri="{FF2B5EF4-FFF2-40B4-BE49-F238E27FC236}">
                <a16:creationId xmlns:a16="http://schemas.microsoft.com/office/drawing/2014/main" id="{2987C274-76AA-40DA-FA6C-7B05070E2C7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50C9906-BBA6-0A7D-5800-72A65A3F2328}"/>
              </a:ext>
            </a:extLst>
          </p:cNvPr>
          <p:cNvSpPr>
            <a:spLocks noGrp="1"/>
          </p:cNvSpPr>
          <p:nvPr>
            <p:ph type="sldNum" sz="quarter" idx="12"/>
          </p:nvPr>
        </p:nvSpPr>
        <p:spPr/>
        <p:txBody>
          <a:bodyPr/>
          <a:lstStyle/>
          <a:p>
            <a:fld id="{B621E392-56F3-1D49-A7DD-6F72AD10AC87}" type="slidenum">
              <a:rPr lang="en-CA" smtClean="0"/>
              <a:t>‹#›</a:t>
            </a:fld>
            <a:endParaRPr lang="en-CA"/>
          </a:p>
        </p:txBody>
      </p:sp>
    </p:spTree>
    <p:extLst>
      <p:ext uri="{BB962C8B-B14F-4D97-AF65-F5344CB8AC3E}">
        <p14:creationId xmlns:p14="http://schemas.microsoft.com/office/powerpoint/2010/main" val="230736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25FD9F-C889-F429-D2EA-67B00C9DC470}"/>
              </a:ext>
            </a:extLst>
          </p:cNvPr>
          <p:cNvSpPr>
            <a:spLocks noGrp="1"/>
          </p:cNvSpPr>
          <p:nvPr>
            <p:ph type="dt" sz="half" idx="10"/>
          </p:nvPr>
        </p:nvSpPr>
        <p:spPr/>
        <p:txBody>
          <a:bodyPr/>
          <a:lstStyle/>
          <a:p>
            <a:fld id="{9BE0EE06-43AF-436C-ADAE-5ECDBC713685}" type="datetimeFigureOut">
              <a:rPr lang="en-US" smtClean="0"/>
              <a:t>6/24/2022</a:t>
            </a:fld>
            <a:endParaRPr lang="en-US"/>
          </a:p>
        </p:txBody>
      </p:sp>
      <p:sp>
        <p:nvSpPr>
          <p:cNvPr id="3" name="Footer Placeholder 2">
            <a:extLst>
              <a:ext uri="{FF2B5EF4-FFF2-40B4-BE49-F238E27FC236}">
                <a16:creationId xmlns:a16="http://schemas.microsoft.com/office/drawing/2014/main" id="{AA73E17D-5BFD-DAC9-0582-48952A3CB7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A9E174-C94E-B7E5-3395-088738D5A011}"/>
              </a:ext>
            </a:extLst>
          </p:cNvPr>
          <p:cNvSpPr>
            <a:spLocks noGrp="1"/>
          </p:cNvSpPr>
          <p:nvPr>
            <p:ph type="sldNum" sz="quarter" idx="12"/>
          </p:nvPr>
        </p:nvSpPr>
        <p:spPr/>
        <p:txBody>
          <a:bodyPr/>
          <a:lstStyle/>
          <a:p>
            <a:fld id="{A0AC806F-E08C-42D7-80FC-23F417EAFE8A}" type="slidenum">
              <a:rPr lang="en-US" smtClean="0"/>
              <a:t>‹#›</a:t>
            </a:fld>
            <a:endParaRPr lang="en-US"/>
          </a:p>
        </p:txBody>
      </p:sp>
    </p:spTree>
    <p:extLst>
      <p:ext uri="{BB962C8B-B14F-4D97-AF65-F5344CB8AC3E}">
        <p14:creationId xmlns:p14="http://schemas.microsoft.com/office/powerpoint/2010/main" val="20014862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7CD85-AE65-31C7-74BC-51750F197F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C518ADDD-FADD-5ED5-383F-B498CD44DF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8AAB7B9-9515-AF79-9033-288EA9C51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DA3B70-6211-C697-8ED0-5BF41ECE6137}"/>
              </a:ext>
            </a:extLst>
          </p:cNvPr>
          <p:cNvSpPr>
            <a:spLocks noGrp="1"/>
          </p:cNvSpPr>
          <p:nvPr>
            <p:ph type="dt" sz="half" idx="10"/>
          </p:nvPr>
        </p:nvSpPr>
        <p:spPr/>
        <p:txBody>
          <a:bodyPr/>
          <a:lstStyle/>
          <a:p>
            <a:fld id="{DC727B9B-B9FB-C044-A1A7-7ACFC36A9B18}" type="datetimeFigureOut">
              <a:rPr lang="en-CA" smtClean="0"/>
              <a:t>2022-06-25</a:t>
            </a:fld>
            <a:endParaRPr lang="en-CA"/>
          </a:p>
        </p:txBody>
      </p:sp>
      <p:sp>
        <p:nvSpPr>
          <p:cNvPr id="6" name="Footer Placeholder 5">
            <a:extLst>
              <a:ext uri="{FF2B5EF4-FFF2-40B4-BE49-F238E27FC236}">
                <a16:creationId xmlns:a16="http://schemas.microsoft.com/office/drawing/2014/main" id="{567962EB-946D-21DB-1C68-8440FE46AE4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3044B39-CE11-45B4-9D34-3856628B63C8}"/>
              </a:ext>
            </a:extLst>
          </p:cNvPr>
          <p:cNvSpPr>
            <a:spLocks noGrp="1"/>
          </p:cNvSpPr>
          <p:nvPr>
            <p:ph type="sldNum" sz="quarter" idx="12"/>
          </p:nvPr>
        </p:nvSpPr>
        <p:spPr/>
        <p:txBody>
          <a:bodyPr/>
          <a:lstStyle/>
          <a:p>
            <a:fld id="{B621E392-56F3-1D49-A7DD-6F72AD10AC87}" type="slidenum">
              <a:rPr lang="en-CA" smtClean="0"/>
              <a:t>‹#›</a:t>
            </a:fld>
            <a:endParaRPr lang="en-CA"/>
          </a:p>
        </p:txBody>
      </p:sp>
    </p:spTree>
    <p:extLst>
      <p:ext uri="{BB962C8B-B14F-4D97-AF65-F5344CB8AC3E}">
        <p14:creationId xmlns:p14="http://schemas.microsoft.com/office/powerpoint/2010/main" val="1919308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23F8-8497-9D39-93B9-5507CC0613D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33FB3C2-0E3C-8A0E-766B-AD0F57B9CF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EB18946-DD3B-D532-993B-8C5E39D886DD}"/>
              </a:ext>
            </a:extLst>
          </p:cNvPr>
          <p:cNvSpPr>
            <a:spLocks noGrp="1"/>
          </p:cNvSpPr>
          <p:nvPr>
            <p:ph type="dt" sz="half" idx="10"/>
          </p:nvPr>
        </p:nvSpPr>
        <p:spPr/>
        <p:txBody>
          <a:bodyPr/>
          <a:lstStyle/>
          <a:p>
            <a:fld id="{DC727B9B-B9FB-C044-A1A7-7ACFC36A9B18}" type="datetimeFigureOut">
              <a:rPr lang="en-CA" smtClean="0"/>
              <a:t>2022-06-25</a:t>
            </a:fld>
            <a:endParaRPr lang="en-CA"/>
          </a:p>
        </p:txBody>
      </p:sp>
      <p:sp>
        <p:nvSpPr>
          <p:cNvPr id="5" name="Footer Placeholder 4">
            <a:extLst>
              <a:ext uri="{FF2B5EF4-FFF2-40B4-BE49-F238E27FC236}">
                <a16:creationId xmlns:a16="http://schemas.microsoft.com/office/drawing/2014/main" id="{EE378BBB-6052-F50F-C106-48F41493590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406AE56-71A0-AB46-AC08-51C4062B7BDE}"/>
              </a:ext>
            </a:extLst>
          </p:cNvPr>
          <p:cNvSpPr>
            <a:spLocks noGrp="1"/>
          </p:cNvSpPr>
          <p:nvPr>
            <p:ph type="sldNum" sz="quarter" idx="12"/>
          </p:nvPr>
        </p:nvSpPr>
        <p:spPr/>
        <p:txBody>
          <a:bodyPr/>
          <a:lstStyle/>
          <a:p>
            <a:fld id="{B621E392-56F3-1D49-A7DD-6F72AD10AC87}" type="slidenum">
              <a:rPr lang="en-CA" smtClean="0"/>
              <a:t>‹#›</a:t>
            </a:fld>
            <a:endParaRPr lang="en-CA"/>
          </a:p>
        </p:txBody>
      </p:sp>
    </p:spTree>
    <p:extLst>
      <p:ext uri="{BB962C8B-B14F-4D97-AF65-F5344CB8AC3E}">
        <p14:creationId xmlns:p14="http://schemas.microsoft.com/office/powerpoint/2010/main" val="33866203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F064F3-DA6C-43A2-850D-03DB553F53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A2351D4-EA01-1622-DFAE-7CBDD152A3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D6E8C76-376C-97BF-5163-9406B5DA6B8E}"/>
              </a:ext>
            </a:extLst>
          </p:cNvPr>
          <p:cNvSpPr>
            <a:spLocks noGrp="1"/>
          </p:cNvSpPr>
          <p:nvPr>
            <p:ph type="dt" sz="half" idx="10"/>
          </p:nvPr>
        </p:nvSpPr>
        <p:spPr/>
        <p:txBody>
          <a:bodyPr/>
          <a:lstStyle/>
          <a:p>
            <a:fld id="{DC727B9B-B9FB-C044-A1A7-7ACFC36A9B18}" type="datetimeFigureOut">
              <a:rPr lang="en-CA" smtClean="0"/>
              <a:t>2022-06-25</a:t>
            </a:fld>
            <a:endParaRPr lang="en-CA"/>
          </a:p>
        </p:txBody>
      </p:sp>
      <p:sp>
        <p:nvSpPr>
          <p:cNvPr id="5" name="Footer Placeholder 4">
            <a:extLst>
              <a:ext uri="{FF2B5EF4-FFF2-40B4-BE49-F238E27FC236}">
                <a16:creationId xmlns:a16="http://schemas.microsoft.com/office/drawing/2014/main" id="{9380B0EC-0DD7-82D8-B26A-0CD03F93BA1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FEF952F-EE71-2B49-0DC2-6E59F4367133}"/>
              </a:ext>
            </a:extLst>
          </p:cNvPr>
          <p:cNvSpPr>
            <a:spLocks noGrp="1"/>
          </p:cNvSpPr>
          <p:nvPr>
            <p:ph type="sldNum" sz="quarter" idx="12"/>
          </p:nvPr>
        </p:nvSpPr>
        <p:spPr/>
        <p:txBody>
          <a:bodyPr/>
          <a:lstStyle/>
          <a:p>
            <a:fld id="{B621E392-56F3-1D49-A7DD-6F72AD10AC87}" type="slidenum">
              <a:rPr lang="en-CA" smtClean="0"/>
              <a:t>‹#›</a:t>
            </a:fld>
            <a:endParaRPr lang="en-CA"/>
          </a:p>
        </p:txBody>
      </p:sp>
    </p:spTree>
    <p:extLst>
      <p:ext uri="{BB962C8B-B14F-4D97-AF65-F5344CB8AC3E}">
        <p14:creationId xmlns:p14="http://schemas.microsoft.com/office/powerpoint/2010/main" val="1062316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D2B7E-3683-345C-7B2C-97968AE171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9E6945-56E6-6173-6EDC-F7F94A947B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D67674-D5EB-E642-FB8F-20A01B2829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27CCCE-EE0B-D9DE-1783-DC5B89958A4D}"/>
              </a:ext>
            </a:extLst>
          </p:cNvPr>
          <p:cNvSpPr>
            <a:spLocks noGrp="1"/>
          </p:cNvSpPr>
          <p:nvPr>
            <p:ph type="dt" sz="half" idx="10"/>
          </p:nvPr>
        </p:nvSpPr>
        <p:spPr/>
        <p:txBody>
          <a:bodyPr/>
          <a:lstStyle/>
          <a:p>
            <a:fld id="{9BE0EE06-43AF-436C-ADAE-5ECDBC713685}" type="datetimeFigureOut">
              <a:rPr lang="en-US" smtClean="0"/>
              <a:t>6/24/2022</a:t>
            </a:fld>
            <a:endParaRPr lang="en-US"/>
          </a:p>
        </p:txBody>
      </p:sp>
      <p:sp>
        <p:nvSpPr>
          <p:cNvPr id="6" name="Footer Placeholder 5">
            <a:extLst>
              <a:ext uri="{FF2B5EF4-FFF2-40B4-BE49-F238E27FC236}">
                <a16:creationId xmlns:a16="http://schemas.microsoft.com/office/drawing/2014/main" id="{C2EB16C5-5CB4-E00F-A239-DB3DDCFA77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0CD56-1588-4ECA-DCA4-C6B688713EBE}"/>
              </a:ext>
            </a:extLst>
          </p:cNvPr>
          <p:cNvSpPr>
            <a:spLocks noGrp="1"/>
          </p:cNvSpPr>
          <p:nvPr>
            <p:ph type="sldNum" sz="quarter" idx="12"/>
          </p:nvPr>
        </p:nvSpPr>
        <p:spPr/>
        <p:txBody>
          <a:bodyPr/>
          <a:lstStyle/>
          <a:p>
            <a:fld id="{A0AC806F-E08C-42D7-80FC-23F417EAFE8A}" type="slidenum">
              <a:rPr lang="en-US" smtClean="0"/>
              <a:t>‹#›</a:t>
            </a:fld>
            <a:endParaRPr lang="en-US"/>
          </a:p>
        </p:txBody>
      </p:sp>
    </p:spTree>
    <p:extLst>
      <p:ext uri="{BB962C8B-B14F-4D97-AF65-F5344CB8AC3E}">
        <p14:creationId xmlns:p14="http://schemas.microsoft.com/office/powerpoint/2010/main" val="799814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E53D8-2C2D-3A5D-2591-AEF6E6C53A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C16E38-B97A-CB18-DEE1-5098A34873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7D444D-73BE-B37C-5C3D-20EF870C7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69808C-682D-F3A7-F500-B06B5AE3ABCF}"/>
              </a:ext>
            </a:extLst>
          </p:cNvPr>
          <p:cNvSpPr>
            <a:spLocks noGrp="1"/>
          </p:cNvSpPr>
          <p:nvPr>
            <p:ph type="dt" sz="half" idx="10"/>
          </p:nvPr>
        </p:nvSpPr>
        <p:spPr/>
        <p:txBody>
          <a:bodyPr/>
          <a:lstStyle/>
          <a:p>
            <a:fld id="{9BE0EE06-43AF-436C-ADAE-5ECDBC713685}" type="datetimeFigureOut">
              <a:rPr lang="en-US" smtClean="0"/>
              <a:t>6/24/2022</a:t>
            </a:fld>
            <a:endParaRPr lang="en-US"/>
          </a:p>
        </p:txBody>
      </p:sp>
      <p:sp>
        <p:nvSpPr>
          <p:cNvPr id="6" name="Footer Placeholder 5">
            <a:extLst>
              <a:ext uri="{FF2B5EF4-FFF2-40B4-BE49-F238E27FC236}">
                <a16:creationId xmlns:a16="http://schemas.microsoft.com/office/drawing/2014/main" id="{90E39888-CAFB-FED3-0E43-4B00613FC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B5901E-9BD5-0227-AF5F-F30615DC77C7}"/>
              </a:ext>
            </a:extLst>
          </p:cNvPr>
          <p:cNvSpPr>
            <a:spLocks noGrp="1"/>
          </p:cNvSpPr>
          <p:nvPr>
            <p:ph type="sldNum" sz="quarter" idx="12"/>
          </p:nvPr>
        </p:nvSpPr>
        <p:spPr/>
        <p:txBody>
          <a:bodyPr/>
          <a:lstStyle/>
          <a:p>
            <a:fld id="{A0AC806F-E08C-42D7-80FC-23F417EAFE8A}" type="slidenum">
              <a:rPr lang="en-US" smtClean="0"/>
              <a:t>‹#›</a:t>
            </a:fld>
            <a:endParaRPr lang="en-US"/>
          </a:p>
        </p:txBody>
      </p:sp>
    </p:spTree>
    <p:extLst>
      <p:ext uri="{BB962C8B-B14F-4D97-AF65-F5344CB8AC3E}">
        <p14:creationId xmlns:p14="http://schemas.microsoft.com/office/powerpoint/2010/main" val="150679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tif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0CA42A-C3A9-0010-88E3-061025C5BD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CDBEB7-9BB6-1BF5-85FC-BC8D2E0950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FC408-B708-0F52-CC48-AF82C07070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0EE06-43AF-436C-ADAE-5ECDBC713685}" type="datetimeFigureOut">
              <a:rPr lang="en-US" smtClean="0"/>
              <a:t>6/24/2022</a:t>
            </a:fld>
            <a:endParaRPr lang="en-US"/>
          </a:p>
        </p:txBody>
      </p:sp>
      <p:sp>
        <p:nvSpPr>
          <p:cNvPr id="5" name="Footer Placeholder 4">
            <a:extLst>
              <a:ext uri="{FF2B5EF4-FFF2-40B4-BE49-F238E27FC236}">
                <a16:creationId xmlns:a16="http://schemas.microsoft.com/office/drawing/2014/main" id="{6B61C3F3-C12F-E9D7-DCBF-C955C7884F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DDF1F7-318C-8067-BC21-EF82883484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AC806F-E08C-42D7-80FC-23F417EAFE8A}" type="slidenum">
              <a:rPr lang="en-US" smtClean="0"/>
              <a:t>‹#›</a:t>
            </a:fld>
            <a:endParaRPr lang="en-US"/>
          </a:p>
        </p:txBody>
      </p:sp>
    </p:spTree>
    <p:extLst>
      <p:ext uri="{BB962C8B-B14F-4D97-AF65-F5344CB8AC3E}">
        <p14:creationId xmlns:p14="http://schemas.microsoft.com/office/powerpoint/2010/main" val="3242637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3493B-E27E-4DC0-A41A-7E254FDDD4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619A8B-408B-4DCB-AC39-AC640BF856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A87CC5-FBB1-4FE5-893F-7BD071C75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1375A-C223-44C8-917C-F7C3A1BCD50F}" type="datetimeFigureOut">
              <a:rPr lang="en-GB" smtClean="0"/>
              <a:t>24/06/2022</a:t>
            </a:fld>
            <a:endParaRPr lang="en-GB" dirty="0"/>
          </a:p>
        </p:txBody>
      </p:sp>
      <p:sp>
        <p:nvSpPr>
          <p:cNvPr id="5" name="Footer Placeholder 4">
            <a:extLst>
              <a:ext uri="{FF2B5EF4-FFF2-40B4-BE49-F238E27FC236}">
                <a16:creationId xmlns:a16="http://schemas.microsoft.com/office/drawing/2014/main" id="{068E1BCB-E2F2-4D1B-BCFC-521169C8EA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E111173B-B48E-4DCF-8715-5805390549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3841B-0DB4-4C99-B5E5-79625F01DBF7}" type="slidenum">
              <a:rPr lang="en-GB" smtClean="0"/>
              <a:t>‹#›</a:t>
            </a:fld>
            <a:endParaRPr lang="en-GB" dirty="0"/>
          </a:p>
        </p:txBody>
      </p:sp>
    </p:spTree>
    <p:extLst>
      <p:ext uri="{BB962C8B-B14F-4D97-AF65-F5344CB8AC3E}">
        <p14:creationId xmlns:p14="http://schemas.microsoft.com/office/powerpoint/2010/main" val="22975074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043DEEFC-7683-A14C-8681-CE0E03BD5839}" type="datetimeFigureOut">
              <a:rPr lang="en-US" smtClean="0"/>
              <a:pPr/>
              <a:t>6/25/2022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200E28BE-2868-744D-A727-C0E8A7AE06D3}" type="slidenum">
              <a:rPr lang="en-US" smtClean="0"/>
              <a:pPr/>
              <a:t>‹#›</a:t>
            </a:fld>
            <a:endParaRPr lang="en-US"/>
          </a:p>
        </p:txBody>
      </p:sp>
      <p:pic>
        <p:nvPicPr>
          <p:cNvPr id="8" name="Picture 7"/>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8153400" y="365125"/>
            <a:ext cx="3200400" cy="333090"/>
          </a:xfrm>
          <a:prstGeom prst="rect">
            <a:avLst/>
          </a:prstGeom>
        </p:spPr>
      </p:pic>
    </p:spTree>
    <p:extLst>
      <p:ext uri="{BB962C8B-B14F-4D97-AF65-F5344CB8AC3E}">
        <p14:creationId xmlns:p14="http://schemas.microsoft.com/office/powerpoint/2010/main" val="132423512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70499" y="185801"/>
            <a:ext cx="10944860" cy="553998"/>
          </a:xfrm>
          <a:prstGeom prst="rect">
            <a:avLst/>
          </a:prstGeom>
        </p:spPr>
        <p:txBody>
          <a:bodyPr wrap="square" lIns="0" tIns="0" rIns="0" bIns="0">
            <a:spAutoFit/>
          </a:bodyPr>
          <a:lstStyle>
            <a:lvl1pPr>
              <a:defRPr sz="3600" b="1" i="0">
                <a:solidFill>
                  <a:srgbClr val="002245"/>
                </a:solidFill>
                <a:latin typeface="Arial"/>
                <a:cs typeface="Arial"/>
              </a:defRPr>
            </a:lvl1pPr>
          </a:lstStyle>
          <a:p>
            <a:endParaRPr/>
          </a:p>
        </p:txBody>
      </p:sp>
      <p:sp>
        <p:nvSpPr>
          <p:cNvPr id="3" name="Holder 3"/>
          <p:cNvSpPr>
            <a:spLocks noGrp="1"/>
          </p:cNvSpPr>
          <p:nvPr>
            <p:ph type="body" idx="1"/>
          </p:nvPr>
        </p:nvSpPr>
        <p:spPr>
          <a:xfrm>
            <a:off x="6731662" y="1542009"/>
            <a:ext cx="5008033" cy="430887"/>
          </a:xfrm>
          <a:prstGeom prst="rect">
            <a:avLst/>
          </a:prstGeom>
        </p:spPr>
        <p:txBody>
          <a:bodyPr wrap="square" lIns="0" tIns="0" rIns="0" bIns="0">
            <a:spAutoFit/>
          </a:bodyPr>
          <a:lstStyle>
            <a:lvl1pPr>
              <a:defRPr sz="2800" b="0" i="0">
                <a:solidFill>
                  <a:srgbClr val="002245"/>
                </a:solidFill>
                <a:latin typeface="Calibri"/>
                <a:cs typeface="Calibri"/>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6/25/2022</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423748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9ED04C-7AA3-4D43-8427-DE0C6AA0BF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50E0A7-0E9C-7249-BAEB-C226C1689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EF3AC-44A7-A443-8732-D88DEF34C7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C1879-312D-924D-BF25-D41506F2A162}" type="datetimeFigureOut">
              <a:rPr lang="en-US" smtClean="0"/>
              <a:t>6/25/2022</a:t>
            </a:fld>
            <a:endParaRPr lang="en-US" dirty="0"/>
          </a:p>
        </p:txBody>
      </p:sp>
      <p:sp>
        <p:nvSpPr>
          <p:cNvPr id="5" name="Footer Placeholder 4">
            <a:extLst>
              <a:ext uri="{FF2B5EF4-FFF2-40B4-BE49-F238E27FC236}">
                <a16:creationId xmlns:a16="http://schemas.microsoft.com/office/drawing/2014/main" id="{AA0CBB91-8E87-4945-B9C9-3C4FAC69FB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17EF285-EFC8-5B4B-A231-B6440C9A89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81F11-0115-0440-A83E-175ED91E10BD}" type="slidenum">
              <a:rPr lang="en-US" smtClean="0"/>
              <a:t>‹#›</a:t>
            </a:fld>
            <a:endParaRPr lang="en-US" dirty="0"/>
          </a:p>
        </p:txBody>
      </p:sp>
    </p:spTree>
    <p:extLst>
      <p:ext uri="{BB962C8B-B14F-4D97-AF65-F5344CB8AC3E}">
        <p14:creationId xmlns:p14="http://schemas.microsoft.com/office/powerpoint/2010/main" val="23508403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94A4E0-4074-48A6-B919-A74E460D503A}" type="datetimeFigureOut">
              <a:rPr lang="en-US" smtClean="0"/>
              <a:pPr/>
              <a:t>6/25/2022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72FDD-162A-4218-A9E7-656E03738CF3}" type="slidenum">
              <a:rPr lang="en-US" smtClean="0"/>
              <a:pPr/>
              <a:t>‹#›</a:t>
            </a:fld>
            <a:endParaRPr lang="en-US"/>
          </a:p>
        </p:txBody>
      </p:sp>
    </p:spTree>
    <p:extLst>
      <p:ext uri="{BB962C8B-B14F-4D97-AF65-F5344CB8AC3E}">
        <p14:creationId xmlns:p14="http://schemas.microsoft.com/office/powerpoint/2010/main" val="215407603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6A1554-D68C-186A-B369-CFB35F4AB7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0B9C4D1-526D-A721-1410-74147B1076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9FF55CE-CBF3-098A-A191-027B4E6C8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27B9B-B9FB-C044-A1A7-7ACFC36A9B18}" type="datetimeFigureOut">
              <a:rPr lang="en-CA" smtClean="0"/>
              <a:t>2022-06-25</a:t>
            </a:fld>
            <a:endParaRPr lang="en-CA"/>
          </a:p>
        </p:txBody>
      </p:sp>
      <p:sp>
        <p:nvSpPr>
          <p:cNvPr id="5" name="Footer Placeholder 4">
            <a:extLst>
              <a:ext uri="{FF2B5EF4-FFF2-40B4-BE49-F238E27FC236}">
                <a16:creationId xmlns:a16="http://schemas.microsoft.com/office/drawing/2014/main" id="{E5636B2E-E3EB-5BD4-CB0D-23BE62F069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E0CC6B2-E3D3-43A3-3352-9576F787D9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1E392-56F3-1D49-A7DD-6F72AD10AC87}" type="slidenum">
              <a:rPr lang="en-CA" smtClean="0"/>
              <a:t>‹#›</a:t>
            </a:fld>
            <a:endParaRPr lang="en-CA"/>
          </a:p>
        </p:txBody>
      </p:sp>
    </p:spTree>
    <p:extLst>
      <p:ext uri="{BB962C8B-B14F-4D97-AF65-F5344CB8AC3E}">
        <p14:creationId xmlns:p14="http://schemas.microsoft.com/office/powerpoint/2010/main" val="9972277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comments" Target="../comments/comment1.xml"/><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jpeg"/><Relationship Id="rId16"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jp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hyperlink" Target="https://www.usnews.com/news/healthiest-communities/articles/2020-11-06/when-scientists-arrogance-leads-to-recklessness-the-great-barrington-declaration" TargetMode="External"/><Relationship Id="rId5" Type="http://schemas.openxmlformats.org/officeDocument/2006/relationships/hyperlink" Target="https://www.immunology.org/john-snows-pump-1854"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hyperlink" Target="https://www.thelancet.com/action/showPdf?pii=S0140-6736%2820%2932000-6"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www.newindianexpress.com/opinions/2020/nov/13/global-health-will-get-abooster-shot-2223177.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59EF30C2-29AC-4A0D-BC0A-A679CF113E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3">
            <a:extLst>
              <a:ext uri="{FF2B5EF4-FFF2-40B4-BE49-F238E27FC236}">
                <a16:creationId xmlns:a16="http://schemas.microsoft.com/office/drawing/2014/main" id="{9C682A1A-5B2D-4111-BBD6-620165633E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D00D91-C615-56B6-F615-D106FC818E21}"/>
              </a:ext>
            </a:extLst>
          </p:cNvPr>
          <p:cNvSpPr>
            <a:spLocks noGrp="1"/>
          </p:cNvSpPr>
          <p:nvPr>
            <p:ph type="ctrTitle"/>
          </p:nvPr>
        </p:nvSpPr>
        <p:spPr>
          <a:xfrm>
            <a:off x="4737100" y="2133600"/>
            <a:ext cx="6946127" cy="2338262"/>
          </a:xfrm>
        </p:spPr>
        <p:txBody>
          <a:bodyPr>
            <a:normAutofit fontScale="90000"/>
          </a:bodyPr>
          <a:lstStyle/>
          <a:p>
            <a:r>
              <a:rPr lang="en-US" dirty="0" smtClean="0">
                <a:solidFill>
                  <a:srgbClr val="FFFFFF"/>
                </a:solidFill>
              </a:rPr>
              <a:t>Global Health Education in times of crises</a:t>
            </a:r>
            <a:endParaRPr lang="en-US" dirty="0">
              <a:solidFill>
                <a:srgbClr val="FFFFFF"/>
              </a:solidFill>
            </a:endParaRPr>
          </a:p>
        </p:txBody>
      </p:sp>
      <p:sp>
        <p:nvSpPr>
          <p:cNvPr id="3" name="Subtitle 2">
            <a:extLst>
              <a:ext uri="{FF2B5EF4-FFF2-40B4-BE49-F238E27FC236}">
                <a16:creationId xmlns:a16="http://schemas.microsoft.com/office/drawing/2014/main" id="{03702FAB-5555-03C7-DC02-799110683082}"/>
              </a:ext>
            </a:extLst>
          </p:cNvPr>
          <p:cNvSpPr>
            <a:spLocks noGrp="1"/>
          </p:cNvSpPr>
          <p:nvPr>
            <p:ph type="subTitle" idx="1"/>
          </p:nvPr>
        </p:nvSpPr>
        <p:spPr>
          <a:xfrm>
            <a:off x="5093520" y="4721391"/>
            <a:ext cx="6589707" cy="1832390"/>
          </a:xfrm>
        </p:spPr>
        <p:txBody>
          <a:bodyPr>
            <a:normAutofit/>
          </a:bodyPr>
          <a:lstStyle/>
          <a:p>
            <a:r>
              <a:rPr lang="en-US" dirty="0">
                <a:solidFill>
                  <a:srgbClr val="FFFFFF"/>
                </a:solidFill>
              </a:rPr>
              <a:t>60</a:t>
            </a:r>
            <a:r>
              <a:rPr lang="en-US" baseline="30000" dirty="0">
                <a:solidFill>
                  <a:srgbClr val="FFFFFF"/>
                </a:solidFill>
              </a:rPr>
              <a:t>th</a:t>
            </a:r>
            <a:r>
              <a:rPr lang="en-US" dirty="0">
                <a:solidFill>
                  <a:srgbClr val="FFFFFF"/>
                </a:solidFill>
              </a:rPr>
              <a:t> Jubilee Symposium, Heidelberg, June 25, 2022</a:t>
            </a:r>
          </a:p>
          <a:p>
            <a:r>
              <a:rPr lang="en-US" dirty="0" smtClean="0">
                <a:solidFill>
                  <a:srgbClr val="FFFFFF"/>
                </a:solidFill>
              </a:rPr>
              <a:t>Tim Evans, </a:t>
            </a:r>
          </a:p>
          <a:p>
            <a:r>
              <a:rPr lang="en-US" dirty="0" smtClean="0">
                <a:solidFill>
                  <a:srgbClr val="FFFFFF"/>
                </a:solidFill>
              </a:rPr>
              <a:t>Director McGill School of Population and</a:t>
            </a:r>
          </a:p>
          <a:p>
            <a:r>
              <a:rPr lang="en-US" dirty="0" smtClean="0">
                <a:solidFill>
                  <a:srgbClr val="FFFFFF"/>
                </a:solidFill>
              </a:rPr>
              <a:t>Global Health</a:t>
            </a:r>
          </a:p>
        </p:txBody>
      </p:sp>
      <p:cxnSp>
        <p:nvCxnSpPr>
          <p:cNvPr id="24" name="Straight Connector 11">
            <a:extLst>
              <a:ext uri="{FF2B5EF4-FFF2-40B4-BE49-F238E27FC236}">
                <a16:creationId xmlns:a16="http://schemas.microsoft.com/office/drawing/2014/main" id="{266A0658-1CC4-4B0D-AAB7-A702286AFB0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5" name="Freeform: Shape 13">
            <a:extLst>
              <a:ext uri="{FF2B5EF4-FFF2-40B4-BE49-F238E27FC236}">
                <a16:creationId xmlns:a16="http://schemas.microsoft.com/office/drawing/2014/main" id="{A04F1504-431A-4D86-9091-AE7E4B33376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dirty="0"/>
          </a:p>
        </p:txBody>
      </p:sp>
      <p:sp>
        <p:nvSpPr>
          <p:cNvPr id="26" name="Freeform: Shape 15">
            <a:extLst>
              <a:ext uri="{FF2B5EF4-FFF2-40B4-BE49-F238E27FC236}">
                <a16:creationId xmlns:a16="http://schemas.microsoft.com/office/drawing/2014/main" id="{EA804283-B929-4503-802F-4585376E2B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17">
            <a:extLst>
              <a:ext uri="{FF2B5EF4-FFF2-40B4-BE49-F238E27FC236}">
                <a16:creationId xmlns:a16="http://schemas.microsoft.com/office/drawing/2014/main" id="{AD3811F5-514E-49A4-B382-673ED228A4C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067AD921-1CEE-4C1B-9AA3-C66D908DDD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C36A08F5-3B56-47C5-A371-9187BE56E1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120083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C05CBC3C-2E5A-4839-8B9B-2E5A6ADF0F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0">
            <a:extLst>
              <a:ext uri="{FF2B5EF4-FFF2-40B4-BE49-F238E27FC236}">
                <a16:creationId xmlns:a16="http://schemas.microsoft.com/office/drawing/2014/main" id="{DB5B423A-57CC-4C58-AA26-8E2E862B03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86531" y="229270"/>
            <a:ext cx="4198169" cy="2027227"/>
          </a:xfrm>
        </p:spPr>
        <p:txBody>
          <a:bodyPr anchor="t">
            <a:noAutofit/>
          </a:bodyPr>
          <a:lstStyle/>
          <a:p>
            <a:r>
              <a:rPr lang="en-US" dirty="0">
                <a:solidFill>
                  <a:srgbClr val="FFFFFF"/>
                </a:solidFill>
              </a:rPr>
              <a:t/>
            </a:r>
            <a:br>
              <a:rPr lang="en-US" dirty="0">
                <a:solidFill>
                  <a:srgbClr val="FFFFFF"/>
                </a:solidFill>
              </a:rPr>
            </a:br>
            <a:r>
              <a:rPr lang="en-US" dirty="0">
                <a:solidFill>
                  <a:srgbClr val="FFFFFF"/>
                </a:solidFill>
              </a:rPr>
              <a:t>Context 2020+ </a:t>
            </a:r>
            <a:r>
              <a:rPr lang="en-US" dirty="0" smtClean="0">
                <a:solidFill>
                  <a:srgbClr val="FFFFFF"/>
                </a:solidFill>
              </a:rPr>
              <a:t>for global health education</a:t>
            </a:r>
            <a:r>
              <a:rPr lang="en-US" dirty="0">
                <a:solidFill>
                  <a:srgbClr val="FFFFFF"/>
                </a:solidFill>
              </a:rPr>
              <a:t/>
            </a:r>
            <a:br>
              <a:rPr lang="en-US" dirty="0">
                <a:solidFill>
                  <a:srgbClr val="FFFFFF"/>
                </a:solidFill>
              </a:rPr>
            </a:br>
            <a:r>
              <a:rPr lang="en-US" dirty="0">
                <a:solidFill>
                  <a:srgbClr val="FFFFFF"/>
                </a:solidFill>
              </a:rPr>
              <a:t> </a:t>
            </a:r>
          </a:p>
        </p:txBody>
      </p:sp>
      <p:graphicFrame>
        <p:nvGraphicFramePr>
          <p:cNvPr id="17" name="Content Placeholder 2">
            <a:extLst>
              <a:ext uri="{FF2B5EF4-FFF2-40B4-BE49-F238E27FC236}">
                <a16:creationId xmlns:a16="http://schemas.microsoft.com/office/drawing/2014/main" id="{1FFF9B81-E158-5E8D-2E8C-B0D6D1D0F12F}"/>
              </a:ext>
            </a:extLst>
          </p:cNvPr>
          <p:cNvGraphicFramePr>
            <a:graphicFrameLocks noGrp="1"/>
          </p:cNvGraphicFramePr>
          <p:nvPr>
            <p:ph idx="1"/>
            <p:extLst>
              <p:ext uri="{D42A27DB-BD31-4B8C-83A1-F6EECF244321}">
                <p14:modId xmlns:p14="http://schemas.microsoft.com/office/powerpoint/2010/main" val="2846843846"/>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7446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92357" y="723899"/>
            <a:ext cx="3743943" cy="5295901"/>
          </a:xfrm>
          <a:prstGeom prst="rect">
            <a:avLst/>
          </a:prstGeom>
        </p:spPr>
      </p:pic>
      <p:pic>
        <p:nvPicPr>
          <p:cNvPr id="5" name="Picture 4"/>
          <p:cNvPicPr>
            <a:picLocks noChangeAspect="1"/>
          </p:cNvPicPr>
          <p:nvPr/>
        </p:nvPicPr>
        <p:blipFill>
          <a:blip r:embed="rId3"/>
          <a:stretch>
            <a:fillRect/>
          </a:stretch>
        </p:blipFill>
        <p:spPr>
          <a:xfrm>
            <a:off x="241300" y="428625"/>
            <a:ext cx="11430000" cy="6000750"/>
          </a:xfrm>
          <a:prstGeom prst="rect">
            <a:avLst/>
          </a:prstGeom>
        </p:spPr>
      </p:pic>
    </p:spTree>
    <p:extLst>
      <p:ext uri="{BB962C8B-B14F-4D97-AF65-F5344CB8AC3E}">
        <p14:creationId xmlns:p14="http://schemas.microsoft.com/office/powerpoint/2010/main" val="1895389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r="-2" b="8193"/>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3" name="!!Arc">
            <a:extLst>
              <a:ext uri="{FF2B5EF4-FFF2-40B4-BE49-F238E27FC236}">
                <a16:creationId xmlns:a16="http://schemas.microsoft.com/office/drawing/2014/main" id="{835EF3DD-7D43-4A27-8967-A92FD8CC93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p:cNvSpPr txBox="1"/>
          <p:nvPr/>
        </p:nvSpPr>
        <p:spPr>
          <a:xfrm>
            <a:off x="5282219" y="475456"/>
            <a:ext cx="572148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mj-lt"/>
                <a:ea typeface="+mj-ea"/>
                <a:cs typeface="+mj-cs"/>
              </a:rPr>
              <a:t>Reflecting on the values that drive the academy</a:t>
            </a:r>
          </a:p>
        </p:txBody>
      </p:sp>
      <p:sp>
        <p:nvSpPr>
          <p:cNvPr id="5" name="TextBox 4"/>
          <p:cNvSpPr txBox="1"/>
          <p:nvPr/>
        </p:nvSpPr>
        <p:spPr>
          <a:xfrm>
            <a:off x="5827048" y="1868487"/>
            <a:ext cx="5721484" cy="4351338"/>
          </a:xfrm>
          <a:prstGeom prst="rect">
            <a:avLst/>
          </a:prstGeom>
        </p:spPr>
        <p:txBody>
          <a:bodyPr vert="horz" lIns="91440" tIns="45720" rIns="91440" bIns="45720" rtlCol="0">
            <a:normAutofit fontScale="25000" lnSpcReduction="20000"/>
          </a:bodyPr>
          <a:lstStyle/>
          <a:p>
            <a:pPr marL="285750" indent="-228600">
              <a:lnSpc>
                <a:spcPct val="90000"/>
              </a:lnSpc>
              <a:spcAft>
                <a:spcPts val="600"/>
              </a:spcAft>
              <a:buFont typeface="Arial" panose="020B0604020202020204" pitchFamily="34" charset="0"/>
              <a:buChar char="•"/>
            </a:pPr>
            <a:r>
              <a:rPr lang="en-US" sz="8000" dirty="0"/>
              <a:t>Higher education accentuates inequality!</a:t>
            </a:r>
          </a:p>
          <a:p>
            <a:pPr marL="742950" lvl="1" indent="-228600">
              <a:lnSpc>
                <a:spcPct val="90000"/>
              </a:lnSpc>
              <a:spcAft>
                <a:spcPts val="600"/>
              </a:spcAft>
              <a:buFont typeface="Arial" panose="020B0604020202020204" pitchFamily="34" charset="0"/>
              <a:buChar char="•"/>
            </a:pPr>
            <a:r>
              <a:rPr lang="en-US" sz="8000" dirty="0"/>
              <a:t>standardized tests scores track wealth</a:t>
            </a:r>
          </a:p>
          <a:p>
            <a:pPr marL="742950" lvl="1" indent="-228600">
              <a:lnSpc>
                <a:spcPct val="90000"/>
              </a:lnSpc>
              <a:spcAft>
                <a:spcPts val="600"/>
              </a:spcAft>
              <a:buFont typeface="Arial" panose="020B0604020202020204" pitchFamily="34" charset="0"/>
              <a:buChar char="•"/>
            </a:pPr>
            <a:r>
              <a:rPr lang="en-US" sz="8000" dirty="0"/>
              <a:t>reconfiguring inequality to align with “ability” </a:t>
            </a:r>
          </a:p>
          <a:p>
            <a:pPr marL="742950" lvl="1" indent="-228600">
              <a:lnSpc>
                <a:spcPct val="90000"/>
              </a:lnSpc>
              <a:spcAft>
                <a:spcPts val="600"/>
              </a:spcAft>
              <a:buFont typeface="Arial" panose="020B0604020202020204" pitchFamily="34" charset="0"/>
              <a:buChar char="•"/>
            </a:pPr>
            <a:r>
              <a:rPr lang="en-US" sz="8000" dirty="0"/>
              <a:t>A “diploma divide” and “the credentialed elite”</a:t>
            </a:r>
          </a:p>
          <a:p>
            <a:pPr marL="285750" indent="-228600">
              <a:lnSpc>
                <a:spcPct val="90000"/>
              </a:lnSpc>
              <a:spcAft>
                <a:spcPts val="600"/>
              </a:spcAft>
              <a:buFont typeface="Arial" panose="020B0604020202020204" pitchFamily="34" charset="0"/>
              <a:buChar char="•"/>
            </a:pPr>
            <a:endParaRPr lang="en-US" sz="8000" dirty="0"/>
          </a:p>
          <a:p>
            <a:pPr marL="285750" indent="-228600">
              <a:lnSpc>
                <a:spcPct val="90000"/>
              </a:lnSpc>
              <a:spcAft>
                <a:spcPts val="600"/>
              </a:spcAft>
              <a:buFont typeface="Arial" panose="020B0604020202020204" pitchFamily="34" charset="0"/>
              <a:buChar char="•"/>
            </a:pPr>
            <a:r>
              <a:rPr lang="en-US" sz="8000" dirty="0"/>
              <a:t>The underbelly of meritocratic hubris:</a:t>
            </a:r>
          </a:p>
          <a:p>
            <a:pPr marL="742950" lvl="1" indent="-228600">
              <a:lnSpc>
                <a:spcPct val="90000"/>
              </a:lnSpc>
              <a:spcAft>
                <a:spcPts val="600"/>
              </a:spcAft>
              <a:buFont typeface="Arial" panose="020B0604020202020204" pitchFamily="34" charset="0"/>
              <a:buChar char="•"/>
            </a:pPr>
            <a:r>
              <a:rPr lang="en-US" sz="8000" dirty="0"/>
              <a:t>the best and the brightest are winners</a:t>
            </a:r>
          </a:p>
          <a:p>
            <a:pPr marL="742950" lvl="1" indent="-228600">
              <a:lnSpc>
                <a:spcPct val="90000"/>
              </a:lnSpc>
              <a:spcAft>
                <a:spcPts val="600"/>
              </a:spcAft>
              <a:buFont typeface="Arial" panose="020B0604020202020204" pitchFamily="34" charset="0"/>
              <a:buChar char="•"/>
            </a:pPr>
            <a:r>
              <a:rPr lang="en-US" sz="8000" dirty="0"/>
              <a:t>An “implicit” insult associated with not having a degree</a:t>
            </a:r>
          </a:p>
          <a:p>
            <a:pPr marL="514350" lvl="1">
              <a:lnSpc>
                <a:spcPct val="90000"/>
              </a:lnSpc>
              <a:spcAft>
                <a:spcPts val="600"/>
              </a:spcAft>
            </a:pPr>
            <a:endParaRPr lang="en-US" sz="8000" dirty="0"/>
          </a:p>
          <a:p>
            <a:pPr marL="514350" lvl="1">
              <a:lnSpc>
                <a:spcPct val="90000"/>
              </a:lnSpc>
              <a:spcAft>
                <a:spcPts val="600"/>
              </a:spcAft>
            </a:pPr>
            <a:r>
              <a:rPr lang="en-US" sz="8000" dirty="0">
                <a:solidFill>
                  <a:srgbClr val="FF0000"/>
                </a:solidFill>
              </a:rPr>
              <a:t>“</a:t>
            </a:r>
            <a:r>
              <a:rPr lang="en-US" sz="8000" i="1" dirty="0">
                <a:solidFill>
                  <a:srgbClr val="FF0000"/>
                </a:solidFill>
              </a:rPr>
              <a:t>It is hard indeed in a society that makes so much of merit to be judged as having none</a:t>
            </a:r>
            <a:r>
              <a:rPr lang="en-US" sz="8000" dirty="0">
                <a:solidFill>
                  <a:srgbClr val="FF0000"/>
                </a:solidFill>
              </a:rPr>
              <a:t>”-  Michael Young</a:t>
            </a:r>
            <a:endParaRPr lang="en-US" sz="8000" dirty="0"/>
          </a:p>
          <a:p>
            <a:pPr marL="514350" lvl="1">
              <a:lnSpc>
                <a:spcPct val="90000"/>
              </a:lnSpc>
              <a:spcAft>
                <a:spcPts val="600"/>
              </a:spcAft>
            </a:pPr>
            <a:endParaRPr lang="en-US" sz="8000" dirty="0"/>
          </a:p>
          <a:p>
            <a:pPr marL="742950" lvl="1" indent="-228600">
              <a:lnSpc>
                <a:spcPct val="90000"/>
              </a:lnSpc>
              <a:spcAft>
                <a:spcPts val="600"/>
              </a:spcAft>
              <a:buFont typeface="Arial" panose="020B0604020202020204" pitchFamily="34" charset="0"/>
              <a:buChar char="•"/>
            </a:pPr>
            <a:r>
              <a:rPr lang="en-US" sz="8000" dirty="0"/>
              <a:t>fuels distrust in science and experts</a:t>
            </a:r>
          </a:p>
          <a:p>
            <a:pPr marL="742950" lvl="1" indent="-228600">
              <a:lnSpc>
                <a:spcPct val="90000"/>
              </a:lnSpc>
              <a:spcAft>
                <a:spcPts val="600"/>
              </a:spcAft>
              <a:buFont typeface="Arial" panose="020B0604020202020204" pitchFamily="34" charset="0"/>
              <a:buChar char="•"/>
            </a:pPr>
            <a:endParaRPr lang="en-US" sz="1700" dirty="0"/>
          </a:p>
          <a:p>
            <a:pPr marL="514350" lvl="1">
              <a:lnSpc>
                <a:spcPct val="90000"/>
              </a:lnSpc>
              <a:spcAft>
                <a:spcPts val="600"/>
              </a:spcAft>
            </a:pPr>
            <a:endParaRPr lang="en-US" sz="1700" dirty="0"/>
          </a:p>
          <a:p>
            <a:pPr marL="514350" lvl="1">
              <a:lnSpc>
                <a:spcPct val="90000"/>
              </a:lnSpc>
              <a:spcAft>
                <a:spcPts val="600"/>
              </a:spcAft>
            </a:pPr>
            <a:r>
              <a:rPr lang="en-US" sz="1700" dirty="0"/>
              <a:t>         </a:t>
            </a:r>
          </a:p>
          <a:p>
            <a:pPr>
              <a:lnSpc>
                <a:spcPct val="90000"/>
              </a:lnSpc>
              <a:spcAft>
                <a:spcPts val="600"/>
              </a:spcAft>
            </a:pPr>
            <a:r>
              <a:rPr lang="en-US" sz="1700" dirty="0"/>
              <a:t>	</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301247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861CD-A96A-CF89-625D-E7DD756D0554}"/>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smtClean="0">
                <a:solidFill>
                  <a:schemeClr val="tx1"/>
                </a:solidFill>
                <a:latin typeface="+mj-lt"/>
                <a:ea typeface="+mj-ea"/>
                <a:cs typeface="+mj-cs"/>
              </a:rPr>
              <a:t>Some starting points:</a:t>
            </a:r>
            <a:endParaRPr lang="en-US" sz="66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6C0523A9-76A7-BADF-6EFD-61E008EC75D8}"/>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10" name="sketch line">
            <a:extLst>
              <a:ext uri="{FF2B5EF4-FFF2-40B4-BE49-F238E27FC236}">
                <a16:creationId xmlns:a16="http://schemas.microsoft.com/office/drawing/2014/main" id="{DA542B6D-E775-4832-91DC-2D20F85781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081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760EFF-6B6F-E936-1566-A6B2ACA4F558}"/>
              </a:ext>
            </a:extLst>
          </p:cNvPr>
          <p:cNvSpPr>
            <a:spLocks noGrp="1"/>
          </p:cNvSpPr>
          <p:nvPr>
            <p:ph type="title"/>
          </p:nvPr>
        </p:nvSpPr>
        <p:spPr>
          <a:xfrm>
            <a:off x="838200" y="365125"/>
            <a:ext cx="10515600" cy="1325563"/>
          </a:xfrm>
        </p:spPr>
        <p:txBody>
          <a:bodyPr>
            <a:normAutofit fontScale="90000"/>
          </a:bodyPr>
          <a:lstStyle/>
          <a:p>
            <a:r>
              <a:rPr kumimoji="0" lang="en-US" sz="540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
            </a:r>
            <a:br>
              <a:rPr kumimoji="0" lang="en-US" sz="540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br>
            <a:r>
              <a:rPr lang="en-US" sz="4900" dirty="0" smtClean="0">
                <a:solidFill>
                  <a:prstClr val="black"/>
                </a:solidFill>
                <a:latin typeface="Calibri Light" panose="020F0302020204030204" pitchFamily="34" charset="0"/>
                <a:ea typeface="Calibri" panose="020F0502020204030204" pitchFamily="34" charset="0"/>
                <a:cs typeface="Calibri Light" panose="020F0302020204030204" pitchFamily="34" charset="0"/>
              </a:rPr>
              <a:t>Nurturing leadership for health…</a:t>
            </a:r>
            <a:endParaRPr lang="en-US" sz="4900" dirty="0">
              <a:latin typeface="Calibri Light" panose="020F0302020204030204" pitchFamily="34" charset="0"/>
              <a:cs typeface="Calibri Light" panose="020F0302020204030204" pitchFamily="34" charset="0"/>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Graphical user interface, text&#10;&#10;Description automatically generated">
            <a:extLst>
              <a:ext uri="{FF2B5EF4-FFF2-40B4-BE49-F238E27FC236}">
                <a16:creationId xmlns:a16="http://schemas.microsoft.com/office/drawing/2014/main" id="{EFFDCEA4-2507-CB0D-2C9A-D665ADB65C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1014" y="1953865"/>
            <a:ext cx="3707792" cy="4252912"/>
          </a:xfrm>
          <a:prstGeom prst="rect">
            <a:avLst/>
          </a:prstGeom>
        </p:spPr>
      </p:pic>
      <p:pic>
        <p:nvPicPr>
          <p:cNvPr id="7" name="Picture 6" descr="Text&#10;&#10;Description automatically generated">
            <a:extLst>
              <a:ext uri="{FF2B5EF4-FFF2-40B4-BE49-F238E27FC236}">
                <a16:creationId xmlns:a16="http://schemas.microsoft.com/office/drawing/2014/main" id="{5F198D1B-B498-7595-A5BE-2269BE37B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932" y="1853092"/>
            <a:ext cx="5737868" cy="4837530"/>
          </a:xfrm>
          <a:prstGeom prst="rect">
            <a:avLst/>
          </a:prstGeom>
        </p:spPr>
      </p:pic>
    </p:spTree>
    <p:extLst>
      <p:ext uri="{BB962C8B-B14F-4D97-AF65-F5344CB8AC3E}">
        <p14:creationId xmlns:p14="http://schemas.microsoft.com/office/powerpoint/2010/main" val="3691033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B867FF-FC45-48F7-8104-F89BE54909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BB56887-D0D5-4F0C-9E19-7247EB83C8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4505EF62-AACB-3A5B-1EE5-881538468650}"/>
              </a:ext>
            </a:extLst>
          </p:cNvPr>
          <p:cNvSpPr>
            <a:spLocks noGrp="1"/>
          </p:cNvSpPr>
          <p:nvPr>
            <p:ph type="title"/>
          </p:nvPr>
        </p:nvSpPr>
        <p:spPr>
          <a:xfrm>
            <a:off x="838200" y="365125"/>
            <a:ext cx="10515600" cy="1325563"/>
          </a:xfrm>
        </p:spPr>
        <p:txBody>
          <a:bodyPr>
            <a:normAutofit/>
          </a:bodyPr>
          <a:lstStyle/>
          <a:p>
            <a:r>
              <a:rPr lang="en" sz="4400" dirty="0"/>
              <a:t>Are we “transforming education to strengthen health systems in an interdependent world”?</a:t>
            </a:r>
            <a:endParaRPr lang="en-US" dirty="0"/>
          </a:p>
        </p:txBody>
      </p:sp>
      <p:sp>
        <p:nvSpPr>
          <p:cNvPr id="14" name="Arc 13">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Content Placeholder 6">
            <a:extLst>
              <a:ext uri="{FF2B5EF4-FFF2-40B4-BE49-F238E27FC236}">
                <a16:creationId xmlns:a16="http://schemas.microsoft.com/office/drawing/2014/main" id="{E207B09E-0C6E-B946-1482-10FF22F99A55}"/>
              </a:ext>
            </a:extLst>
          </p:cNvPr>
          <p:cNvPicPr>
            <a:picLocks noGrp="1" noChangeAspect="1"/>
          </p:cNvPicPr>
          <p:nvPr>
            <p:ph idx="1"/>
          </p:nvPr>
        </p:nvPicPr>
        <p:blipFill>
          <a:blip r:embed="rId2"/>
          <a:stretch>
            <a:fillRect/>
          </a:stretch>
        </p:blipFill>
        <p:spPr>
          <a:xfrm>
            <a:off x="1261607" y="2449568"/>
            <a:ext cx="5371042" cy="3103133"/>
          </a:xfrm>
        </p:spPr>
      </p:pic>
      <p:pic>
        <p:nvPicPr>
          <p:cNvPr id="8" name="Picture 7">
            <a:extLst>
              <a:ext uri="{FF2B5EF4-FFF2-40B4-BE49-F238E27FC236}">
                <a16:creationId xmlns:a16="http://schemas.microsoft.com/office/drawing/2014/main" id="{C4BA53FB-E8B2-5E30-93AD-CF3FB685E572}"/>
              </a:ext>
            </a:extLst>
          </p:cNvPr>
          <p:cNvPicPr>
            <a:picLocks noChangeAspect="1"/>
          </p:cNvPicPr>
          <p:nvPr/>
        </p:nvPicPr>
        <p:blipFill>
          <a:blip r:embed="rId3"/>
          <a:stretch>
            <a:fillRect/>
          </a:stretch>
        </p:blipFill>
        <p:spPr>
          <a:xfrm>
            <a:off x="7056055" y="1690688"/>
            <a:ext cx="4287706" cy="5044026"/>
          </a:xfrm>
          <a:prstGeom prst="rect">
            <a:avLst/>
          </a:prstGeom>
        </p:spPr>
      </p:pic>
    </p:spTree>
    <p:extLst>
      <p:ext uri="{BB962C8B-B14F-4D97-AF65-F5344CB8AC3E}">
        <p14:creationId xmlns:p14="http://schemas.microsoft.com/office/powerpoint/2010/main" val="3953396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0933CBA-8FD0-564C-824A-76D91D6D3601}"/>
              </a:ext>
            </a:extLst>
          </p:cNvPr>
          <p:cNvPicPr>
            <a:picLocks noChangeAspect="1"/>
          </p:cNvPicPr>
          <p:nvPr/>
        </p:nvPicPr>
        <p:blipFill>
          <a:blip r:embed="rId3"/>
          <a:stretch>
            <a:fillRect/>
          </a:stretch>
        </p:blipFill>
        <p:spPr>
          <a:xfrm>
            <a:off x="-5096780" y="-404821"/>
            <a:ext cx="40369066" cy="7569200"/>
          </a:xfrm>
          <a:prstGeom prst="rect">
            <a:avLst/>
          </a:prstGeom>
        </p:spPr>
      </p:pic>
      <p:pic>
        <p:nvPicPr>
          <p:cNvPr id="20" name="Picture 19">
            <a:extLst>
              <a:ext uri="{FF2B5EF4-FFF2-40B4-BE49-F238E27FC236}">
                <a16:creationId xmlns:a16="http://schemas.microsoft.com/office/drawing/2014/main" id="{1DB0B203-910D-004A-A570-65B1336ADB7F}"/>
              </a:ext>
            </a:extLst>
          </p:cNvPr>
          <p:cNvPicPr>
            <a:picLocks noChangeAspect="1"/>
          </p:cNvPicPr>
          <p:nvPr/>
        </p:nvPicPr>
        <p:blipFill>
          <a:blip r:embed="rId4">
            <a:lum bright="100000" contrast="53000"/>
            <a:alphaModFix amt="16000"/>
          </a:blip>
          <a:stretch>
            <a:fillRect/>
          </a:stretch>
        </p:blipFill>
        <p:spPr>
          <a:xfrm>
            <a:off x="-2210427" y="-433407"/>
            <a:ext cx="21944678" cy="8724275"/>
          </a:xfrm>
          <a:prstGeom prst="rect">
            <a:avLst/>
          </a:prstGeom>
        </p:spPr>
      </p:pic>
      <p:grpSp>
        <p:nvGrpSpPr>
          <p:cNvPr id="33" name="Group 32">
            <a:extLst>
              <a:ext uri="{FF2B5EF4-FFF2-40B4-BE49-F238E27FC236}">
                <a16:creationId xmlns:a16="http://schemas.microsoft.com/office/drawing/2014/main" id="{74C295CF-8891-8945-8031-A880FC72F8CB}"/>
              </a:ext>
            </a:extLst>
          </p:cNvPr>
          <p:cNvGrpSpPr/>
          <p:nvPr/>
        </p:nvGrpSpPr>
        <p:grpSpPr>
          <a:xfrm>
            <a:off x="4730076" y="-5498750"/>
            <a:ext cx="2684329" cy="2253918"/>
            <a:chOff x="5826978" y="-53146"/>
            <a:chExt cx="2773765" cy="2329013"/>
          </a:xfrm>
          <a:solidFill>
            <a:schemeClr val="tx1">
              <a:alpha val="0"/>
            </a:schemeClr>
          </a:solidFill>
        </p:grpSpPr>
        <p:sp>
          <p:nvSpPr>
            <p:cNvPr id="36" name="Bent Arrow 35">
              <a:extLst>
                <a:ext uri="{FF2B5EF4-FFF2-40B4-BE49-F238E27FC236}">
                  <a16:creationId xmlns:a16="http://schemas.microsoft.com/office/drawing/2014/main" id="{A4471F74-59AD-A443-96A5-9F92603D8393}"/>
                </a:ext>
              </a:extLst>
            </p:cNvPr>
            <p:cNvSpPr/>
            <p:nvPr/>
          </p:nvSpPr>
          <p:spPr>
            <a:xfrm>
              <a:off x="7017484" y="585871"/>
              <a:ext cx="1583259" cy="1689996"/>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Bent Arrow 36">
              <a:extLst>
                <a:ext uri="{FF2B5EF4-FFF2-40B4-BE49-F238E27FC236}">
                  <a16:creationId xmlns:a16="http://schemas.microsoft.com/office/drawing/2014/main" id="{00FCBA77-2753-7443-AE21-315629200789}"/>
                </a:ext>
              </a:extLst>
            </p:cNvPr>
            <p:cNvSpPr/>
            <p:nvPr/>
          </p:nvSpPr>
          <p:spPr>
            <a:xfrm flipH="1">
              <a:off x="5826978" y="598474"/>
              <a:ext cx="1583259" cy="1664790"/>
            </a:xfrm>
            <a:prstGeom prst="bentArrow">
              <a:avLst>
                <a:gd name="adj1" fmla="val 25000"/>
                <a:gd name="adj2" fmla="val 23993"/>
                <a:gd name="adj3" fmla="val 25000"/>
                <a:gd name="adj4" fmla="val 43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Up Arrow 37">
              <a:extLst>
                <a:ext uri="{FF2B5EF4-FFF2-40B4-BE49-F238E27FC236}">
                  <a16:creationId xmlns:a16="http://schemas.microsoft.com/office/drawing/2014/main" id="{271F9123-3546-F840-A4FB-2B689F48FFF3}"/>
                </a:ext>
              </a:extLst>
            </p:cNvPr>
            <p:cNvSpPr/>
            <p:nvPr/>
          </p:nvSpPr>
          <p:spPr>
            <a:xfrm>
              <a:off x="6794204" y="-53146"/>
              <a:ext cx="841744" cy="2329013"/>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1" name="TextBox 50">
            <a:extLst>
              <a:ext uri="{FF2B5EF4-FFF2-40B4-BE49-F238E27FC236}">
                <a16:creationId xmlns:a16="http://schemas.microsoft.com/office/drawing/2014/main" id="{92308ED1-FA3A-484B-94ED-E94E12F21CF2}"/>
              </a:ext>
            </a:extLst>
          </p:cNvPr>
          <p:cNvSpPr txBox="1"/>
          <p:nvPr/>
        </p:nvSpPr>
        <p:spPr>
          <a:xfrm>
            <a:off x="665728" y="497976"/>
            <a:ext cx="9214871" cy="733534"/>
          </a:xfrm>
          <a:prstGeom prst="rect">
            <a:avLst/>
          </a:prstGeom>
          <a:noFill/>
        </p:spPr>
        <p:txBody>
          <a:bodyPr wrap="square"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prstClr val="white"/>
                </a:solidFill>
                <a:effectLst/>
                <a:uLnTx/>
                <a:uFillTx/>
                <a:latin typeface="Calibri Light" panose="020F0302020204030204" pitchFamily="34" charset="0"/>
                <a:ea typeface="+mn-ea"/>
                <a:cs typeface="Calibri Light" panose="020F0302020204030204" pitchFamily="34" charset="0"/>
              </a:rPr>
              <a:t>Dimensions</a:t>
            </a:r>
            <a:r>
              <a:rPr kumimoji="0" lang="en-US" sz="4400" b="0" i="0" u="none" strike="noStrike" kern="1200" cap="none" spc="0" normalizeH="0" noProof="0" dirty="0" smtClean="0">
                <a:ln>
                  <a:noFill/>
                </a:ln>
                <a:solidFill>
                  <a:prstClr val="white"/>
                </a:solidFill>
                <a:effectLst/>
                <a:uLnTx/>
                <a:uFillTx/>
                <a:latin typeface="Calibri Light" panose="020F0302020204030204" pitchFamily="34" charset="0"/>
                <a:ea typeface="+mn-ea"/>
                <a:cs typeface="Calibri Light" panose="020F0302020204030204" pitchFamily="34" charset="0"/>
              </a:rPr>
              <a:t> </a:t>
            </a:r>
            <a:r>
              <a:rPr kumimoji="0" lang="en-US" sz="5400" b="0" i="0" u="none" strike="noStrike" kern="1200" cap="none" spc="0" normalizeH="0" noProof="0" dirty="0" smtClean="0">
                <a:ln>
                  <a:noFill/>
                </a:ln>
                <a:solidFill>
                  <a:prstClr val="white"/>
                </a:solidFill>
                <a:effectLst/>
                <a:uLnTx/>
                <a:uFillTx/>
                <a:latin typeface="Calibri Light" panose="020F0302020204030204" pitchFamily="34" charset="0"/>
                <a:ea typeface="+mn-ea"/>
                <a:cs typeface="Calibri Light" panose="020F0302020204030204" pitchFamily="34" charset="0"/>
              </a:rPr>
              <a:t>of a new strategy</a:t>
            </a:r>
            <a:endParaRPr kumimoji="0" lang="en-US" sz="44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42" name="Oval 41">
            <a:extLst>
              <a:ext uri="{FF2B5EF4-FFF2-40B4-BE49-F238E27FC236}">
                <a16:creationId xmlns:a16="http://schemas.microsoft.com/office/drawing/2014/main" id="{6D1DF5E5-B144-DF49-B39F-BF8CCF6A7630}"/>
              </a:ext>
            </a:extLst>
          </p:cNvPr>
          <p:cNvSpPr/>
          <p:nvPr/>
        </p:nvSpPr>
        <p:spPr>
          <a:xfrm>
            <a:off x="2012158" y="2315718"/>
            <a:ext cx="3355847" cy="3355848"/>
          </a:xfrm>
          <a:prstGeom prst="ellipse">
            <a:avLst/>
          </a:prstGeom>
          <a:solidFill>
            <a:srgbClr val="00502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300FB835-7A30-814F-8798-F7B660E2BA97}"/>
              </a:ext>
            </a:extLst>
          </p:cNvPr>
          <p:cNvSpPr/>
          <p:nvPr/>
        </p:nvSpPr>
        <p:spPr>
          <a:xfrm>
            <a:off x="2070877" y="2315718"/>
            <a:ext cx="3355848" cy="3355848"/>
          </a:xfrm>
          <a:prstGeom prst="ellipse">
            <a:avLst/>
          </a:prstGeom>
          <a:solidFill>
            <a:srgbClr val="00502F">
              <a:alpha val="0"/>
            </a:srgbClr>
          </a:solid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B84CDD26-9851-8146-8B25-52EF5187FE20}"/>
              </a:ext>
            </a:extLst>
          </p:cNvPr>
          <p:cNvSpPr/>
          <p:nvPr/>
        </p:nvSpPr>
        <p:spPr>
          <a:xfrm>
            <a:off x="2070877" y="2315718"/>
            <a:ext cx="3355848" cy="3355848"/>
          </a:xfrm>
          <a:prstGeom prst="ellipse">
            <a:avLst/>
          </a:prstGeom>
          <a:solidFill>
            <a:srgbClr val="00502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F2B8C66F-15E7-4A45-AED4-38D1084DEDBD}"/>
              </a:ext>
            </a:extLst>
          </p:cNvPr>
          <p:cNvSpPr/>
          <p:nvPr/>
        </p:nvSpPr>
        <p:spPr>
          <a:xfrm>
            <a:off x="2070877" y="2315718"/>
            <a:ext cx="3355848" cy="3355848"/>
          </a:xfrm>
          <a:prstGeom prst="ellipse">
            <a:avLst/>
          </a:prstGeom>
          <a:solidFill>
            <a:srgbClr val="00502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Calibri" panose="020F0502020204030204"/>
                <a:ea typeface="+mn-ea"/>
                <a:cs typeface="+mn-cs"/>
              </a:rPr>
              <a:t>Z</a:t>
            </a:r>
          </a:p>
        </p:txBody>
      </p:sp>
      <p:sp>
        <p:nvSpPr>
          <p:cNvPr id="63" name="Oval 62">
            <a:extLst>
              <a:ext uri="{FF2B5EF4-FFF2-40B4-BE49-F238E27FC236}">
                <a16:creationId xmlns:a16="http://schemas.microsoft.com/office/drawing/2014/main" id="{EE108261-300B-2849-89CB-154198DB8B8A}"/>
              </a:ext>
            </a:extLst>
          </p:cNvPr>
          <p:cNvSpPr/>
          <p:nvPr/>
        </p:nvSpPr>
        <p:spPr>
          <a:xfrm>
            <a:off x="6657924" y="2315718"/>
            <a:ext cx="3355848" cy="3355848"/>
          </a:xfrm>
          <a:prstGeom prst="ellipse">
            <a:avLst/>
          </a:prstGeom>
          <a:solidFill>
            <a:srgbClr val="E56B2A">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861B3C35-AE02-9E48-9F66-234FAAF4D892}"/>
              </a:ext>
            </a:extLst>
          </p:cNvPr>
          <p:cNvSpPr txBox="1"/>
          <p:nvPr/>
        </p:nvSpPr>
        <p:spPr>
          <a:xfrm>
            <a:off x="6920197" y="3757278"/>
            <a:ext cx="2831302"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INSTITUTIONAL</a:t>
            </a:r>
          </a:p>
        </p:txBody>
      </p:sp>
      <p:sp>
        <p:nvSpPr>
          <p:cNvPr id="39" name="Rectangle 38">
            <a:extLst>
              <a:ext uri="{FF2B5EF4-FFF2-40B4-BE49-F238E27FC236}">
                <a16:creationId xmlns:a16="http://schemas.microsoft.com/office/drawing/2014/main" id="{061D45B4-B602-5D4E-AE0B-F483B103C246}"/>
              </a:ext>
            </a:extLst>
          </p:cNvPr>
          <p:cNvSpPr/>
          <p:nvPr/>
        </p:nvSpPr>
        <p:spPr>
          <a:xfrm rot="10800000">
            <a:off x="736621" y="1895957"/>
            <a:ext cx="766009" cy="90178"/>
          </a:xfrm>
          <a:prstGeom prst="rect">
            <a:avLst/>
          </a:prstGeom>
          <a:solidFill>
            <a:srgbClr val="E56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8A58FC83-BC86-1941-81E3-16C6C6B52159}"/>
              </a:ext>
            </a:extLst>
          </p:cNvPr>
          <p:cNvSpPr/>
          <p:nvPr/>
        </p:nvSpPr>
        <p:spPr>
          <a:xfrm>
            <a:off x="2012159" y="2315719"/>
            <a:ext cx="3355844" cy="3355844"/>
          </a:xfrm>
          <a:prstGeom prst="ellipse">
            <a:avLst/>
          </a:prstGeom>
          <a:solidFill>
            <a:srgbClr val="00502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Calibri" panose="020F0502020204030204"/>
                <a:ea typeface="+mn-ea"/>
                <a:cs typeface="+mn-cs"/>
              </a:rPr>
              <a:t>Q</a:t>
            </a:r>
          </a:p>
        </p:txBody>
      </p:sp>
      <p:sp>
        <p:nvSpPr>
          <p:cNvPr id="23" name="Oval 22">
            <a:extLst>
              <a:ext uri="{FF2B5EF4-FFF2-40B4-BE49-F238E27FC236}">
                <a16:creationId xmlns:a16="http://schemas.microsoft.com/office/drawing/2014/main" id="{18B967E7-EB45-F049-81B2-0F5AFB9F5FF3}"/>
              </a:ext>
            </a:extLst>
          </p:cNvPr>
          <p:cNvSpPr/>
          <p:nvPr/>
        </p:nvSpPr>
        <p:spPr>
          <a:xfrm>
            <a:off x="2012160" y="2315720"/>
            <a:ext cx="3355846" cy="3355846"/>
          </a:xfrm>
          <a:prstGeom prst="ellipse">
            <a:avLst/>
          </a:prstGeom>
          <a:solidFill>
            <a:srgbClr val="00502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Calibri" panose="020F0502020204030204"/>
                <a:ea typeface="+mn-ea"/>
                <a:cs typeface="+mn-cs"/>
              </a:rPr>
              <a:t>P</a:t>
            </a:r>
          </a:p>
        </p:txBody>
      </p:sp>
      <p:sp>
        <p:nvSpPr>
          <p:cNvPr id="28" name="Oval 27">
            <a:extLst>
              <a:ext uri="{FF2B5EF4-FFF2-40B4-BE49-F238E27FC236}">
                <a16:creationId xmlns:a16="http://schemas.microsoft.com/office/drawing/2014/main" id="{BA91CC03-161E-C447-8743-A0C075F045E7}"/>
              </a:ext>
            </a:extLst>
          </p:cNvPr>
          <p:cNvSpPr/>
          <p:nvPr/>
        </p:nvSpPr>
        <p:spPr>
          <a:xfrm>
            <a:off x="2012160" y="2315720"/>
            <a:ext cx="3355846" cy="3355846"/>
          </a:xfrm>
          <a:prstGeom prst="ellipse">
            <a:avLst/>
          </a:prstGeom>
          <a:solidFill>
            <a:srgbClr val="00502F">
              <a:alpha val="0"/>
            </a:srgbClr>
          </a:solid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Calibri" panose="020F0502020204030204"/>
                <a:ea typeface="+mn-ea"/>
                <a:cs typeface="+mn-cs"/>
              </a:rPr>
              <a:t>L</a:t>
            </a:r>
          </a:p>
        </p:txBody>
      </p:sp>
      <p:sp>
        <p:nvSpPr>
          <p:cNvPr id="29" name="Oval 28">
            <a:extLst>
              <a:ext uri="{FF2B5EF4-FFF2-40B4-BE49-F238E27FC236}">
                <a16:creationId xmlns:a16="http://schemas.microsoft.com/office/drawing/2014/main" id="{FF49F6CB-4210-2A4A-9ED1-9D33FA517EBC}"/>
              </a:ext>
            </a:extLst>
          </p:cNvPr>
          <p:cNvSpPr/>
          <p:nvPr/>
        </p:nvSpPr>
        <p:spPr>
          <a:xfrm>
            <a:off x="2012156" y="1874891"/>
            <a:ext cx="3355847" cy="3355847"/>
          </a:xfrm>
          <a:prstGeom prst="ellipse">
            <a:avLst/>
          </a:prstGeom>
          <a:solidFill>
            <a:srgbClr val="00502F">
              <a:alpha val="0"/>
            </a:srgbClr>
          </a:solid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Calibri" panose="020F0502020204030204"/>
                <a:ea typeface="+mn-ea"/>
                <a:cs typeface="+mn-cs"/>
              </a:rPr>
              <a:t>K</a:t>
            </a:r>
          </a:p>
        </p:txBody>
      </p:sp>
      <p:sp>
        <p:nvSpPr>
          <p:cNvPr id="3" name="Rectangle 2">
            <a:extLst>
              <a:ext uri="{FF2B5EF4-FFF2-40B4-BE49-F238E27FC236}">
                <a16:creationId xmlns:a16="http://schemas.microsoft.com/office/drawing/2014/main" id="{8B6B89A8-FC39-CC5D-11BA-B6CE1AE3F7EF}"/>
              </a:ext>
            </a:extLst>
          </p:cNvPr>
          <p:cNvSpPr/>
          <p:nvPr/>
        </p:nvSpPr>
        <p:spPr>
          <a:xfrm>
            <a:off x="2012159" y="5753100"/>
            <a:ext cx="8001614" cy="7808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TECHNOLOGICAL PLATFORMS</a:t>
            </a:r>
          </a:p>
        </p:txBody>
      </p:sp>
      <p:sp>
        <p:nvSpPr>
          <p:cNvPr id="2" name="TextBox 1">
            <a:extLst>
              <a:ext uri="{FF2B5EF4-FFF2-40B4-BE49-F238E27FC236}">
                <a16:creationId xmlns:a16="http://schemas.microsoft.com/office/drawing/2014/main" id="{6F35C842-0A90-0449-A848-F941BB177FBF}"/>
              </a:ext>
            </a:extLst>
          </p:cNvPr>
          <p:cNvSpPr txBox="1"/>
          <p:nvPr/>
        </p:nvSpPr>
        <p:spPr>
          <a:xfrm>
            <a:off x="2274435" y="3757278"/>
            <a:ext cx="2948733"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INSTRUCTIONAL</a:t>
            </a:r>
          </a:p>
        </p:txBody>
      </p:sp>
    </p:spTree>
    <p:extLst>
      <p:ext uri="{BB962C8B-B14F-4D97-AF65-F5344CB8AC3E}">
        <p14:creationId xmlns:p14="http://schemas.microsoft.com/office/powerpoint/2010/main" val="2355706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3"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70">
            <a:extLst>
              <a:ext uri="{FF2B5EF4-FFF2-40B4-BE49-F238E27FC236}">
                <a16:creationId xmlns:a16="http://schemas.microsoft.com/office/drawing/2014/main" id="{C29C59CE-9D5A-4E64-9F64-161998AB2D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DFB7D4-71C7-3043-864B-6137903A72DA}"/>
              </a:ext>
            </a:extLst>
          </p:cNvPr>
          <p:cNvSpPr txBox="1"/>
          <p:nvPr/>
        </p:nvSpPr>
        <p:spPr>
          <a:xfrm>
            <a:off x="6501809" y="365125"/>
            <a:ext cx="4851990" cy="2068086"/>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600" b="0" i="0" u="none" strike="noStrike" kern="1200" cap="none" spc="0" normalizeH="0" baseline="0" noProof="0" dirty="0">
                <a:ln>
                  <a:noFill/>
                </a:ln>
                <a:solidFill>
                  <a:schemeClr val="tx1"/>
                </a:solidFill>
                <a:effectLst/>
                <a:uLnTx/>
                <a:uFillTx/>
                <a:latin typeface="+mj-lt"/>
                <a:ea typeface="+mj-ea"/>
                <a:cs typeface="+mj-cs"/>
              </a:rPr>
              <a:t>Understanding the next </a:t>
            </a:r>
            <a:r>
              <a:rPr kumimoji="0" lang="en-US" sz="4400" b="0" i="0" u="none" strike="noStrike" kern="1200" cap="none" spc="0" normalizeH="0" baseline="0" noProof="0" dirty="0">
                <a:ln>
                  <a:noFill/>
                </a:ln>
                <a:solidFill>
                  <a:schemeClr val="tx1"/>
                </a:solidFill>
                <a:effectLst/>
                <a:uLnTx/>
                <a:uFillTx/>
                <a:latin typeface="+mj-lt"/>
                <a:ea typeface="+mj-ea"/>
                <a:cs typeface="+mj-cs"/>
              </a:rPr>
              <a:t>generation</a:t>
            </a:r>
            <a:r>
              <a:rPr kumimoji="0" lang="en-US" sz="4600" b="0" i="0" u="none" strike="noStrike" kern="1200" cap="none" spc="0" normalizeH="0" baseline="0" noProof="0" dirty="0">
                <a:ln>
                  <a:noFill/>
                </a:ln>
                <a:solidFill>
                  <a:schemeClr val="tx1"/>
                </a:solidFill>
                <a:effectLst/>
                <a:uLnTx/>
                <a:uFillTx/>
                <a:latin typeface="+mj-lt"/>
                <a:ea typeface="+mj-ea"/>
                <a:cs typeface="+mj-cs"/>
              </a:rPr>
              <a:t> of learners…		</a:t>
            </a:r>
          </a:p>
        </p:txBody>
      </p:sp>
      <p:pic>
        <p:nvPicPr>
          <p:cNvPr id="4" name="Picture 3" descr="A close up of a sign&#10;&#10;Description automatically generated">
            <a:extLst>
              <a:ext uri="{FF2B5EF4-FFF2-40B4-BE49-F238E27FC236}">
                <a16:creationId xmlns:a16="http://schemas.microsoft.com/office/drawing/2014/main" id="{E95BCDFD-B618-4B49-884F-1020E7F00393}"/>
              </a:ext>
            </a:extLst>
          </p:cNvPr>
          <p:cNvPicPr>
            <a:picLocks noChangeAspect="1"/>
          </p:cNvPicPr>
          <p:nvPr/>
        </p:nvPicPr>
        <p:blipFill rotWithShape="1">
          <a:blip r:embed="rId2"/>
          <a:srcRect t="10343" r="-3" b="1939"/>
          <a:stretch/>
        </p:blipFill>
        <p:spPr>
          <a:xfrm>
            <a:off x="2" y="2"/>
            <a:ext cx="2873113" cy="2520153"/>
          </a:xfrm>
          <a:custGeom>
            <a:avLst/>
            <a:gdLst/>
            <a:ahLst/>
            <a:cxnLst/>
            <a:rect l="l" t="t" r="r" b="b"/>
            <a:pathLst>
              <a:path w="2873113" h="2520153">
                <a:moveTo>
                  <a:pt x="0" y="0"/>
                </a:moveTo>
                <a:lnTo>
                  <a:pt x="2863050" y="0"/>
                </a:lnTo>
                <a:lnTo>
                  <a:pt x="2860357" y="23417"/>
                </a:lnTo>
                <a:cubicBezTo>
                  <a:pt x="2854714" y="58297"/>
                  <a:pt x="2848787" y="93209"/>
                  <a:pt x="2846577" y="128562"/>
                </a:cubicBezTo>
                <a:cubicBezTo>
                  <a:pt x="2835325" y="313204"/>
                  <a:pt x="2844701" y="497594"/>
                  <a:pt x="2857292" y="681606"/>
                </a:cubicBezTo>
                <a:cubicBezTo>
                  <a:pt x="2874974" y="930009"/>
                  <a:pt x="2873501" y="1179283"/>
                  <a:pt x="2852872" y="1427485"/>
                </a:cubicBezTo>
                <a:cubicBezTo>
                  <a:pt x="2831655" y="1647555"/>
                  <a:pt x="2835660" y="1869138"/>
                  <a:pt x="2864794" y="2088415"/>
                </a:cubicBezTo>
                <a:cubicBezTo>
                  <a:pt x="2882609" y="2212685"/>
                  <a:pt x="2866535" y="2338091"/>
                  <a:pt x="2864794" y="2462992"/>
                </a:cubicBezTo>
                <a:lnTo>
                  <a:pt x="2863832" y="2503401"/>
                </a:lnTo>
                <a:lnTo>
                  <a:pt x="2759379" y="2506812"/>
                </a:lnTo>
                <a:cubicBezTo>
                  <a:pt x="2718815" y="2505399"/>
                  <a:pt x="2678327" y="2501250"/>
                  <a:pt x="2638141" y="2494371"/>
                </a:cubicBezTo>
                <a:cubicBezTo>
                  <a:pt x="2542898" y="2477013"/>
                  <a:pt x="2447655" y="2484775"/>
                  <a:pt x="2352412" y="2491125"/>
                </a:cubicBezTo>
                <a:cubicBezTo>
                  <a:pt x="2090938" y="2508483"/>
                  <a:pt x="1829464" y="2529652"/>
                  <a:pt x="1567101" y="2515539"/>
                </a:cubicBezTo>
                <a:cubicBezTo>
                  <a:pt x="1511098" y="2512576"/>
                  <a:pt x="1456492" y="2499593"/>
                  <a:pt x="1400871" y="2494229"/>
                </a:cubicBezTo>
                <a:cubicBezTo>
                  <a:pt x="1239211" y="2478564"/>
                  <a:pt x="1078187" y="2496912"/>
                  <a:pt x="916909" y="2504391"/>
                </a:cubicBezTo>
                <a:cubicBezTo>
                  <a:pt x="738423" y="2515144"/>
                  <a:pt x="559493" y="2512971"/>
                  <a:pt x="381262" y="2497899"/>
                </a:cubicBezTo>
                <a:cubicBezTo>
                  <a:pt x="284495" y="2488444"/>
                  <a:pt x="187601" y="2485233"/>
                  <a:pt x="90675" y="2486397"/>
                </a:cubicBezTo>
                <a:lnTo>
                  <a:pt x="0" y="2490996"/>
                </a:lnTo>
                <a:close/>
              </a:path>
            </a:pathLst>
          </a:custGeom>
        </p:spPr>
      </p:pic>
      <p:pic>
        <p:nvPicPr>
          <p:cNvPr id="5" name="Picture 4" descr="Diagram&#10;&#10;Description automatically generated">
            <a:extLst>
              <a:ext uri="{FF2B5EF4-FFF2-40B4-BE49-F238E27FC236}">
                <a16:creationId xmlns:a16="http://schemas.microsoft.com/office/drawing/2014/main" id="{C6736C03-8E87-704D-990D-9342D537DE43}"/>
              </a:ext>
            </a:extLst>
          </p:cNvPr>
          <p:cNvPicPr>
            <a:picLocks noChangeAspect="1"/>
          </p:cNvPicPr>
          <p:nvPr/>
        </p:nvPicPr>
        <p:blipFill rotWithShape="1">
          <a:blip r:embed="rId3"/>
          <a:srcRect l="20543" r="20608" b="4"/>
          <a:stretch/>
        </p:blipFill>
        <p:spPr>
          <a:xfrm>
            <a:off x="3060436" y="10"/>
            <a:ext cx="2843573" cy="2524624"/>
          </a:xfrm>
          <a:custGeom>
            <a:avLst/>
            <a:gdLst/>
            <a:ahLst/>
            <a:cxnLst/>
            <a:rect l="l" t="t" r="r" b="b"/>
            <a:pathLst>
              <a:path w="2843573" h="2524634">
                <a:moveTo>
                  <a:pt x="26682" y="0"/>
                </a:moveTo>
                <a:lnTo>
                  <a:pt x="2822452" y="0"/>
                </a:lnTo>
                <a:lnTo>
                  <a:pt x="2820993" y="10824"/>
                </a:lnTo>
                <a:cubicBezTo>
                  <a:pt x="2808235" y="122326"/>
                  <a:pt x="2818697" y="233190"/>
                  <a:pt x="2829285" y="343799"/>
                </a:cubicBezTo>
                <a:cubicBezTo>
                  <a:pt x="2840997" y="479092"/>
                  <a:pt x="2837348" y="615270"/>
                  <a:pt x="2818441" y="749749"/>
                </a:cubicBezTo>
                <a:cubicBezTo>
                  <a:pt x="2807788" y="840800"/>
                  <a:pt x="2808044" y="932796"/>
                  <a:pt x="2819207" y="1023783"/>
                </a:cubicBezTo>
                <a:cubicBezTo>
                  <a:pt x="2837578" y="1193205"/>
                  <a:pt x="2863349" y="1363775"/>
                  <a:pt x="2819207" y="1534090"/>
                </a:cubicBezTo>
                <a:cubicBezTo>
                  <a:pt x="2800453" y="1606554"/>
                  <a:pt x="2806449" y="1682589"/>
                  <a:pt x="2816911" y="1756456"/>
                </a:cubicBezTo>
                <a:cubicBezTo>
                  <a:pt x="2833853" y="1883025"/>
                  <a:pt x="2834796" y="2011227"/>
                  <a:pt x="2819717" y="2138038"/>
                </a:cubicBezTo>
                <a:cubicBezTo>
                  <a:pt x="2811335" y="2205118"/>
                  <a:pt x="2811679" y="2273002"/>
                  <a:pt x="2820738" y="2339992"/>
                </a:cubicBezTo>
                <a:cubicBezTo>
                  <a:pt x="2827117" y="2381582"/>
                  <a:pt x="2826415" y="2423364"/>
                  <a:pt x="2825315" y="2465177"/>
                </a:cubicBezTo>
                <a:lnTo>
                  <a:pt x="2825058" y="2479654"/>
                </a:lnTo>
                <a:lnTo>
                  <a:pt x="2679762" y="2483128"/>
                </a:lnTo>
                <a:cubicBezTo>
                  <a:pt x="2618897" y="2485860"/>
                  <a:pt x="2558084" y="2490067"/>
                  <a:pt x="2497351" y="2496347"/>
                </a:cubicBezTo>
                <a:cubicBezTo>
                  <a:pt x="2332771" y="2513422"/>
                  <a:pt x="2168953" y="2506649"/>
                  <a:pt x="2004501" y="2503544"/>
                </a:cubicBezTo>
                <a:cubicBezTo>
                  <a:pt x="1819728" y="2500017"/>
                  <a:pt x="1634831" y="2501710"/>
                  <a:pt x="1450058" y="2501710"/>
                </a:cubicBezTo>
                <a:cubicBezTo>
                  <a:pt x="1369673" y="2501992"/>
                  <a:pt x="1289796" y="2497193"/>
                  <a:pt x="1209792" y="2489009"/>
                </a:cubicBezTo>
                <a:cubicBezTo>
                  <a:pt x="1093723" y="2477295"/>
                  <a:pt x="978288" y="2491407"/>
                  <a:pt x="863997" y="2510177"/>
                </a:cubicBezTo>
                <a:cubicBezTo>
                  <a:pt x="784361" y="2521298"/>
                  <a:pt x="704102" y="2526010"/>
                  <a:pt x="623857" y="2524289"/>
                </a:cubicBezTo>
                <a:cubicBezTo>
                  <a:pt x="427783" y="2524430"/>
                  <a:pt x="232091" y="2514693"/>
                  <a:pt x="36524" y="2497052"/>
                </a:cubicBezTo>
                <a:lnTo>
                  <a:pt x="13350" y="2496674"/>
                </a:lnTo>
                <a:lnTo>
                  <a:pt x="17533" y="2292198"/>
                </a:lnTo>
                <a:cubicBezTo>
                  <a:pt x="19808" y="2209062"/>
                  <a:pt x="21290" y="2125926"/>
                  <a:pt x="17874" y="2042789"/>
                </a:cubicBezTo>
                <a:cubicBezTo>
                  <a:pt x="8899" y="1823109"/>
                  <a:pt x="-1415" y="1603430"/>
                  <a:pt x="13052" y="1383876"/>
                </a:cubicBezTo>
                <a:cubicBezTo>
                  <a:pt x="22963" y="1233390"/>
                  <a:pt x="35957" y="1082147"/>
                  <a:pt x="31938" y="930905"/>
                </a:cubicBezTo>
                <a:cubicBezTo>
                  <a:pt x="27652" y="775629"/>
                  <a:pt x="13587" y="620983"/>
                  <a:pt x="3274" y="466086"/>
                </a:cubicBezTo>
                <a:cubicBezTo>
                  <a:pt x="-4187" y="352451"/>
                  <a:pt x="1117" y="238378"/>
                  <a:pt x="19079" y="125790"/>
                </a:cubicBezTo>
                <a:cubicBezTo>
                  <a:pt x="25442" y="85647"/>
                  <a:pt x="27250" y="45378"/>
                  <a:pt x="26899" y="5094"/>
                </a:cubicBezTo>
                <a:close/>
              </a:path>
            </a:pathLst>
          </a:custGeom>
          <a:solidFill>
            <a:srgbClr val="FFFFFF">
              <a:shade val="85000"/>
            </a:srgbClr>
          </a:solidFill>
        </p:spPr>
      </p:pic>
      <p:sp>
        <p:nvSpPr>
          <p:cNvPr id="1032" name="sketch line">
            <a:extLst>
              <a:ext uri="{FF2B5EF4-FFF2-40B4-BE49-F238E27FC236}">
                <a16:creationId xmlns:a16="http://schemas.microsoft.com/office/drawing/2014/main" id="{2EA3E16E-E32B-4992-ADBC-EA9C33A6FE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9" y="257927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n Strike">
            <a:extLst>
              <a:ext uri="{FF2B5EF4-FFF2-40B4-BE49-F238E27FC236}">
                <a16:creationId xmlns:a16="http://schemas.microsoft.com/office/drawing/2014/main" id="{74238C99-47AD-5744-B1BF-DFE45A2FF8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62" r="1" b="1"/>
          <a:stretch/>
        </p:blipFill>
        <p:spPr bwMode="auto">
          <a:xfrm>
            <a:off x="1" y="2716074"/>
            <a:ext cx="5909625" cy="4141924"/>
          </a:xfrm>
          <a:custGeom>
            <a:avLst/>
            <a:gdLst/>
            <a:ahLst/>
            <a:cxnLst/>
            <a:rect l="l" t="t" r="r" b="b"/>
            <a:pathLst>
              <a:path w="5909625" h="4141924">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a:solidFill>
            <a:srgbClr val="FFFFFF">
              <a:shade val="85000"/>
            </a:srgbClr>
          </a:solidFill>
        </p:spPr>
      </p:pic>
      <p:sp>
        <p:nvSpPr>
          <p:cNvPr id="2" name="TextBox 1"/>
          <p:cNvSpPr txBox="1"/>
          <p:nvPr/>
        </p:nvSpPr>
        <p:spPr>
          <a:xfrm>
            <a:off x="6501808" y="2846851"/>
            <a:ext cx="5385391" cy="3330111"/>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800" dirty="0"/>
              <a:t>Borderless—local and global citizen</a:t>
            </a:r>
          </a:p>
          <a:p>
            <a:pPr marL="285750" indent="-228600">
              <a:lnSpc>
                <a:spcPct val="90000"/>
              </a:lnSpc>
              <a:spcAft>
                <a:spcPts val="600"/>
              </a:spcAft>
              <a:buFont typeface="Arial" panose="020B0604020202020204" pitchFamily="34" charset="0"/>
              <a:buChar char="•"/>
            </a:pPr>
            <a:r>
              <a:rPr lang="en-US" sz="2800" dirty="0"/>
              <a:t>Boundary-less—across disciplines</a:t>
            </a:r>
          </a:p>
          <a:p>
            <a:pPr marL="285750" indent="-228600">
              <a:lnSpc>
                <a:spcPct val="90000"/>
              </a:lnSpc>
              <a:spcAft>
                <a:spcPts val="600"/>
              </a:spcAft>
              <a:buFont typeface="Arial" panose="020B0604020202020204" pitchFamily="34" charset="0"/>
              <a:buChar char="•"/>
            </a:pPr>
            <a:r>
              <a:rPr lang="en-US" sz="2800" dirty="0"/>
              <a:t>Real-world experiential learning…</a:t>
            </a:r>
          </a:p>
          <a:p>
            <a:pPr marL="285750" indent="-228600">
              <a:lnSpc>
                <a:spcPct val="90000"/>
              </a:lnSpc>
              <a:spcAft>
                <a:spcPts val="600"/>
              </a:spcAft>
              <a:buFont typeface="Arial" panose="020B0604020202020204" pitchFamily="34" charset="0"/>
              <a:buChar char="•"/>
            </a:pPr>
            <a:r>
              <a:rPr lang="en-US" sz="2800" dirty="0"/>
              <a:t>Global Health School </a:t>
            </a:r>
            <a:r>
              <a:rPr lang="en-US" sz="2800" dirty="0" err="1"/>
              <a:t>WithOut</a:t>
            </a:r>
            <a:r>
              <a:rPr lang="en-US" sz="2800" dirty="0"/>
              <a:t> Walls (GHS WOW!)</a:t>
            </a:r>
          </a:p>
          <a:p>
            <a:pPr marL="285750" indent="-228600">
              <a:lnSpc>
                <a:spcPct val="90000"/>
              </a:lnSpc>
              <a:spcAft>
                <a:spcPts val="600"/>
              </a:spcAft>
              <a:buFont typeface="Arial" panose="020B0604020202020204" pitchFamily="34" charset="0"/>
              <a:buChar char="•"/>
            </a:pPr>
            <a:endParaRPr lang="en-US" sz="2200" dirty="0"/>
          </a:p>
        </p:txBody>
      </p:sp>
    </p:spTree>
    <p:extLst>
      <p:ext uri="{BB962C8B-B14F-4D97-AF65-F5344CB8AC3E}">
        <p14:creationId xmlns:p14="http://schemas.microsoft.com/office/powerpoint/2010/main" val="1648979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Isosceles Triangle 83">
            <a:extLst>
              <a:ext uri="{FF2B5EF4-FFF2-40B4-BE49-F238E27FC236}">
                <a16:creationId xmlns:a16="http://schemas.microsoft.com/office/drawing/2014/main" id="{5D6FFB8C-43C0-4CD4-A3D5-2AAA84890533}"/>
              </a:ext>
            </a:extLst>
          </p:cNvPr>
          <p:cNvSpPr/>
          <p:nvPr/>
        </p:nvSpPr>
        <p:spPr>
          <a:xfrm rot="14360267">
            <a:off x="8121355" y="2277237"/>
            <a:ext cx="330200" cy="957586"/>
          </a:xfrm>
          <a:prstGeom prst="triangle">
            <a:avLst>
              <a:gd name="adj" fmla="val 7058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 name="Isosceles Triangle 81">
            <a:extLst>
              <a:ext uri="{FF2B5EF4-FFF2-40B4-BE49-F238E27FC236}">
                <a16:creationId xmlns:a16="http://schemas.microsoft.com/office/drawing/2014/main" id="{D94DCED0-CED1-4ACE-89F4-C8E7123A95FC}"/>
              </a:ext>
            </a:extLst>
          </p:cNvPr>
          <p:cNvSpPr/>
          <p:nvPr/>
        </p:nvSpPr>
        <p:spPr>
          <a:xfrm rot="17358869">
            <a:off x="7967803" y="4840145"/>
            <a:ext cx="330200" cy="870123"/>
          </a:xfrm>
          <a:prstGeom prst="triangle">
            <a:avLst>
              <a:gd name="adj" fmla="val 7058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1" name="Isosceles Triangle 80">
            <a:extLst>
              <a:ext uri="{FF2B5EF4-FFF2-40B4-BE49-F238E27FC236}">
                <a16:creationId xmlns:a16="http://schemas.microsoft.com/office/drawing/2014/main" id="{72E3224A-48F0-4040-8D92-2C7BE95BB758}"/>
              </a:ext>
            </a:extLst>
          </p:cNvPr>
          <p:cNvSpPr/>
          <p:nvPr/>
        </p:nvSpPr>
        <p:spPr>
          <a:xfrm rot="3964757">
            <a:off x="3967627" y="4867498"/>
            <a:ext cx="330200" cy="870123"/>
          </a:xfrm>
          <a:prstGeom prst="triangle">
            <a:avLst>
              <a:gd name="adj" fmla="val 7058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0" name="Isosceles Triangle 79">
            <a:extLst>
              <a:ext uri="{FF2B5EF4-FFF2-40B4-BE49-F238E27FC236}">
                <a16:creationId xmlns:a16="http://schemas.microsoft.com/office/drawing/2014/main" id="{58D32251-7912-4CDD-9259-D8AEDE66BEFC}"/>
              </a:ext>
            </a:extLst>
          </p:cNvPr>
          <p:cNvSpPr/>
          <p:nvPr/>
        </p:nvSpPr>
        <p:spPr>
          <a:xfrm rot="5247443">
            <a:off x="3719977" y="3514949"/>
            <a:ext cx="330200" cy="870123"/>
          </a:xfrm>
          <a:prstGeom prst="triangle">
            <a:avLst>
              <a:gd name="adj" fmla="val 705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9" name="Isosceles Triangle 78">
            <a:extLst>
              <a:ext uri="{FF2B5EF4-FFF2-40B4-BE49-F238E27FC236}">
                <a16:creationId xmlns:a16="http://schemas.microsoft.com/office/drawing/2014/main" id="{BD5BBCC8-5D0D-4FD7-A9A5-E5EDAAF07937}"/>
              </a:ext>
            </a:extLst>
          </p:cNvPr>
          <p:cNvSpPr/>
          <p:nvPr/>
        </p:nvSpPr>
        <p:spPr>
          <a:xfrm rot="6556496">
            <a:off x="3956914" y="2183215"/>
            <a:ext cx="330200" cy="856983"/>
          </a:xfrm>
          <a:prstGeom prst="triangle">
            <a:avLst>
              <a:gd name="adj" fmla="val 7058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821C87F-D089-4900-9B9E-D7920FDFDCAE}"/>
              </a:ext>
            </a:extLst>
          </p:cNvPr>
          <p:cNvSpPr/>
          <p:nvPr/>
        </p:nvSpPr>
        <p:spPr>
          <a:xfrm>
            <a:off x="993558" y="3353148"/>
            <a:ext cx="2598760" cy="125538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D2CA71B-2ACA-4DEE-95FD-5C8AA6931574}"/>
              </a:ext>
            </a:extLst>
          </p:cNvPr>
          <p:cNvSpPr/>
          <p:nvPr/>
        </p:nvSpPr>
        <p:spPr>
          <a:xfrm>
            <a:off x="993558" y="4938845"/>
            <a:ext cx="2867820" cy="125538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9F2D68C-917F-4D0C-8E8B-8B0D0321F1DF}"/>
              </a:ext>
            </a:extLst>
          </p:cNvPr>
          <p:cNvSpPr/>
          <p:nvPr/>
        </p:nvSpPr>
        <p:spPr>
          <a:xfrm>
            <a:off x="993558" y="1760568"/>
            <a:ext cx="2867820" cy="125538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5F53DB4E-EEF6-4BF5-AB65-BF3F01695DC5}"/>
              </a:ext>
            </a:extLst>
          </p:cNvPr>
          <p:cNvSpPr/>
          <p:nvPr/>
        </p:nvSpPr>
        <p:spPr>
          <a:xfrm>
            <a:off x="4269738" y="2314415"/>
            <a:ext cx="3686531" cy="33154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0F7D4B2-5C42-4B8D-9B44-D6FFCE779411}"/>
              </a:ext>
            </a:extLst>
          </p:cNvPr>
          <p:cNvSpPr/>
          <p:nvPr/>
        </p:nvSpPr>
        <p:spPr>
          <a:xfrm>
            <a:off x="8585777" y="1760568"/>
            <a:ext cx="2983337" cy="125538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9AA9A457-8529-486D-B09C-806683258232}"/>
              </a:ext>
            </a:extLst>
          </p:cNvPr>
          <p:cNvSpPr/>
          <p:nvPr/>
        </p:nvSpPr>
        <p:spPr>
          <a:xfrm>
            <a:off x="8765938" y="3337106"/>
            <a:ext cx="2803176" cy="1255384"/>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0768B0DB-591D-4FB9-AC66-5AA722E48553}"/>
              </a:ext>
            </a:extLst>
          </p:cNvPr>
          <p:cNvSpPr/>
          <p:nvPr/>
        </p:nvSpPr>
        <p:spPr>
          <a:xfrm>
            <a:off x="8480266" y="4938845"/>
            <a:ext cx="3088848" cy="1255384"/>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8DC2CBB4-83C8-4663-8CE9-A945B2A34681}"/>
              </a:ext>
            </a:extLst>
          </p:cNvPr>
          <p:cNvSpPr txBox="1"/>
          <p:nvPr/>
        </p:nvSpPr>
        <p:spPr>
          <a:xfrm>
            <a:off x="1679289" y="5333503"/>
            <a:ext cx="24781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54 </a:t>
            </a:r>
            <a:r>
              <a:rPr lang="en-US" sz="2000" dirty="0">
                <a:solidFill>
                  <a:srgbClr val="FFFFFF"/>
                </a:solidFill>
                <a:latin typeface="Open Sans" panose="020B0606030504020204" pitchFamily="34" charset="0"/>
              </a:rPr>
              <a:t>credits </a:t>
            </a:r>
            <a:endParaRPr kumimoji="0" lang="en-GB" sz="2000"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71" name="TextBox 70">
            <a:extLst>
              <a:ext uri="{FF2B5EF4-FFF2-40B4-BE49-F238E27FC236}">
                <a16:creationId xmlns:a16="http://schemas.microsoft.com/office/drawing/2014/main" id="{3AB0BC29-3C86-436A-BA37-871EAACC46D1}"/>
              </a:ext>
            </a:extLst>
          </p:cNvPr>
          <p:cNvSpPr txBox="1"/>
          <p:nvPr/>
        </p:nvSpPr>
        <p:spPr>
          <a:xfrm>
            <a:off x="1236189" y="3657674"/>
            <a:ext cx="24446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Framed around 6  key competencies</a:t>
            </a:r>
            <a:endParaRPr kumimoji="0" lang="en-GB"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72" name="TextBox 71">
            <a:extLst>
              <a:ext uri="{FF2B5EF4-FFF2-40B4-BE49-F238E27FC236}">
                <a16:creationId xmlns:a16="http://schemas.microsoft.com/office/drawing/2014/main" id="{750AD01D-4CD0-4E97-86C6-9210FF300D58}"/>
              </a:ext>
            </a:extLst>
          </p:cNvPr>
          <p:cNvSpPr txBox="1"/>
          <p:nvPr/>
        </p:nvSpPr>
        <p:spPr>
          <a:xfrm>
            <a:off x="1326610" y="2013855"/>
            <a:ext cx="25347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8 required courses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5 thematic streams</a:t>
            </a:r>
            <a:endParaRPr kumimoji="0" lang="en-GB"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73" name="TextBox 72">
            <a:extLst>
              <a:ext uri="{FF2B5EF4-FFF2-40B4-BE49-F238E27FC236}">
                <a16:creationId xmlns:a16="http://schemas.microsoft.com/office/drawing/2014/main" id="{548DCDA7-1221-4F37-B307-D66695EC57DF}"/>
              </a:ext>
            </a:extLst>
          </p:cNvPr>
          <p:cNvSpPr txBox="1"/>
          <p:nvPr/>
        </p:nvSpPr>
        <p:spPr>
          <a:xfrm>
            <a:off x="8849856" y="2045978"/>
            <a:ext cx="25421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Community-based experiential learning</a:t>
            </a:r>
            <a:endParaRPr kumimoji="0" lang="en-GB"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74" name="TextBox 73">
            <a:extLst>
              <a:ext uri="{FF2B5EF4-FFF2-40B4-BE49-F238E27FC236}">
                <a16:creationId xmlns:a16="http://schemas.microsoft.com/office/drawing/2014/main" id="{42D56978-6706-4B76-ADC3-CCB84BA10F0C}"/>
              </a:ext>
            </a:extLst>
          </p:cNvPr>
          <p:cNvSpPr txBox="1"/>
          <p:nvPr/>
        </p:nvSpPr>
        <p:spPr>
          <a:xfrm>
            <a:off x="8953660" y="3456705"/>
            <a:ext cx="24383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Admissions:</a:t>
            </a:r>
            <a:r>
              <a:rPr kumimoji="0" lang="en-US" b="0" i="0" u="none" strike="noStrike" kern="1200" cap="none" spc="0" normalizeH="0" noProof="0" dirty="0">
                <a:ln>
                  <a:noFill/>
                </a:ln>
                <a:solidFill>
                  <a:srgbClr val="FFFFFF"/>
                </a:solidFill>
                <a:effectLst/>
                <a:uLnTx/>
                <a:uFillTx/>
                <a:latin typeface="Open Sans" panose="020B0606030504020204" pitchFamily="34" charset="0"/>
                <a:ea typeface="+mn-ea"/>
                <a:cs typeface="+mn-cs"/>
              </a:rPr>
              <a:t> beyond academic record, emphasis on diversity </a:t>
            </a:r>
            <a:endParaRPr kumimoji="0" lang="en-GB"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75" name="TextBox 74">
            <a:extLst>
              <a:ext uri="{FF2B5EF4-FFF2-40B4-BE49-F238E27FC236}">
                <a16:creationId xmlns:a16="http://schemas.microsoft.com/office/drawing/2014/main" id="{392AE5F8-6D59-40E0-97B0-C1CD013DDDCE}"/>
              </a:ext>
            </a:extLst>
          </p:cNvPr>
          <p:cNvSpPr txBox="1"/>
          <p:nvPr/>
        </p:nvSpPr>
        <p:spPr>
          <a:xfrm>
            <a:off x="8480266" y="5210393"/>
            <a:ext cx="30888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Creating globally minded agents of change!</a:t>
            </a:r>
            <a:endParaRPr kumimoji="0" lang="en-GB"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76" name="TextBox 75">
            <a:extLst>
              <a:ext uri="{FF2B5EF4-FFF2-40B4-BE49-F238E27FC236}">
                <a16:creationId xmlns:a16="http://schemas.microsoft.com/office/drawing/2014/main" id="{FD74D588-B338-4998-ACA4-3B9ADC3419E4}"/>
              </a:ext>
            </a:extLst>
          </p:cNvPr>
          <p:cNvSpPr txBox="1"/>
          <p:nvPr/>
        </p:nvSpPr>
        <p:spPr>
          <a:xfrm>
            <a:off x="4352911" y="3626897"/>
            <a:ext cx="34861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Open Sans" panose="020B0606030504020204" pitchFamily="34" charset="0"/>
                <a:ea typeface="Noto Sans" panose="020B0502040504020204" pitchFamily="34"/>
                <a:cs typeface="Noto Sans" panose="020B0502040504020204" pitchFamily="34"/>
              </a:rPr>
              <a:t>Offered by SPGH &amp;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Open Sans" panose="020B0606030504020204" pitchFamily="34" charset="0"/>
                <a:ea typeface="Noto Sans" panose="020B0502040504020204" pitchFamily="34"/>
                <a:cs typeface="Noto Sans" panose="020B0502040504020204" pitchFamily="34"/>
              </a:rPr>
              <a:t>Faculty of Arts</a:t>
            </a:r>
            <a:endParaRPr kumimoji="0" lang="en-GB" sz="20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83" name="Isosceles Triangle 82">
            <a:extLst>
              <a:ext uri="{FF2B5EF4-FFF2-40B4-BE49-F238E27FC236}">
                <a16:creationId xmlns:a16="http://schemas.microsoft.com/office/drawing/2014/main" id="{74679F57-1F08-46E3-B260-02B357B1EF27}"/>
              </a:ext>
            </a:extLst>
          </p:cNvPr>
          <p:cNvSpPr/>
          <p:nvPr/>
        </p:nvSpPr>
        <p:spPr>
          <a:xfrm rot="16200000">
            <a:off x="8189842" y="3515442"/>
            <a:ext cx="330200" cy="898190"/>
          </a:xfrm>
          <a:prstGeom prst="triangle">
            <a:avLst>
              <a:gd name="adj" fmla="val 7058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D6D6B5E-8BB4-1471-31BC-5FA08FEFE22A}"/>
              </a:ext>
            </a:extLst>
          </p:cNvPr>
          <p:cNvSpPr txBox="1"/>
          <p:nvPr/>
        </p:nvSpPr>
        <p:spPr>
          <a:xfrm>
            <a:off x="2242766" y="303629"/>
            <a:ext cx="7940828"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282F39"/>
                </a:solidFill>
                <a:effectLst/>
                <a:uLnTx/>
                <a:uFillTx/>
                <a:latin typeface="Calibri Light" panose="020F0302020204030204"/>
              </a:rPr>
              <a:t>Undergraduate Joint Faculty Program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282F39"/>
                </a:solidFill>
                <a:effectLst/>
                <a:uLnTx/>
                <a:uFillTx/>
                <a:latin typeface="Calibri Light" panose="020F0302020204030204"/>
              </a:rPr>
              <a:t>in Population &amp; Global Health</a:t>
            </a:r>
            <a:endParaRPr kumimoji="0" lang="en-US" sz="4000" i="0" u="none" strike="noStrike" kern="1200" cap="none" spc="0" normalizeH="0" baseline="0" noProof="0" dirty="0">
              <a:ln>
                <a:noFill/>
              </a:ln>
              <a:solidFill>
                <a:srgbClr val="282F39"/>
              </a:solidFill>
              <a:effectLst/>
              <a:uLnTx/>
              <a:uFillTx/>
              <a:latin typeface="Calibri Light" panose="020F030202020403020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3020257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1A31-006C-214C-AC40-C573DFE8FA14}"/>
              </a:ext>
            </a:extLst>
          </p:cNvPr>
          <p:cNvSpPr>
            <a:spLocks noGrp="1"/>
          </p:cNvSpPr>
          <p:nvPr>
            <p:ph type="title"/>
          </p:nvPr>
        </p:nvSpPr>
        <p:spPr>
          <a:xfrm>
            <a:off x="355600" y="41564"/>
            <a:ext cx="11226800" cy="1143000"/>
          </a:xfrm>
        </p:spPr>
        <p:txBody>
          <a:bodyPr anchor="ctr">
            <a:normAutofit/>
          </a:bodyPr>
          <a:lstStyle/>
          <a:p>
            <a:pPr algn="l"/>
            <a:r>
              <a:rPr lang="en-US" sz="4000" dirty="0" smtClean="0">
                <a:latin typeface="Calibri Light" panose="020F0302020204030204" pitchFamily="34" charset="0"/>
                <a:cs typeface="Calibri Light" panose="020F0302020204030204" pitchFamily="34" charset="0"/>
              </a:rPr>
              <a:t>Six key competencies</a:t>
            </a:r>
            <a:endParaRPr lang="en-US" sz="4000" dirty="0">
              <a:latin typeface="Calibri Light" panose="020F0302020204030204" pitchFamily="34" charset="0"/>
              <a:cs typeface="Calibri Light" panose="020F0302020204030204" pitchFamily="34" charset="0"/>
            </a:endParaRPr>
          </a:p>
        </p:txBody>
      </p:sp>
      <p:graphicFrame>
        <p:nvGraphicFramePr>
          <p:cNvPr id="10" name="Content Placeholder 9">
            <a:extLst>
              <a:ext uri="{FF2B5EF4-FFF2-40B4-BE49-F238E27FC236}">
                <a16:creationId xmlns:a16="http://schemas.microsoft.com/office/drawing/2014/main" id="{5B3F428E-6874-864D-826A-E581FE346460}"/>
              </a:ext>
            </a:extLst>
          </p:cNvPr>
          <p:cNvGraphicFramePr>
            <a:graphicFrameLocks noGrp="1"/>
          </p:cNvGraphicFramePr>
          <p:nvPr>
            <p:ph idx="1"/>
            <p:extLst/>
          </p:nvPr>
        </p:nvGraphicFramePr>
        <p:xfrm>
          <a:off x="609600" y="1184564"/>
          <a:ext cx="10972799" cy="5551501"/>
        </p:xfrm>
        <a:graphic>
          <a:graphicData uri="http://schemas.openxmlformats.org/drawingml/2006/table">
            <a:tbl>
              <a:tblPr firstRow="1" firstCol="1" bandRow="1">
                <a:tableStyleId>{D7AC3CCA-C797-4891-BE02-D94E43425B78}</a:tableStyleId>
              </a:tblPr>
              <a:tblGrid>
                <a:gridCol w="3581400">
                  <a:extLst>
                    <a:ext uri="{9D8B030D-6E8A-4147-A177-3AD203B41FA5}">
                      <a16:colId xmlns:a16="http://schemas.microsoft.com/office/drawing/2014/main" val="3054345686"/>
                    </a:ext>
                  </a:extLst>
                </a:gridCol>
                <a:gridCol w="7391399">
                  <a:extLst>
                    <a:ext uri="{9D8B030D-6E8A-4147-A177-3AD203B41FA5}">
                      <a16:colId xmlns:a16="http://schemas.microsoft.com/office/drawing/2014/main" val="4074432701"/>
                    </a:ext>
                  </a:extLst>
                </a:gridCol>
              </a:tblGrid>
              <a:tr h="582749">
                <a:tc>
                  <a:txBody>
                    <a:bodyPr/>
                    <a:lstStyle/>
                    <a:p>
                      <a:pPr marL="319088" marR="0" indent="-307975">
                        <a:lnSpc>
                          <a:spcPct val="107000"/>
                        </a:lnSpc>
                        <a:spcBef>
                          <a:spcPts val="0"/>
                        </a:spcBef>
                        <a:spcAft>
                          <a:spcPts val="0"/>
                        </a:spcAft>
                        <a:buFont typeface="+mj-lt"/>
                        <a:buAutoNum type="arabicPeriod"/>
                        <a:tabLst/>
                      </a:pPr>
                      <a:r>
                        <a:rPr lang="en-CA" sz="2000" dirty="0">
                          <a:effectLst/>
                        </a:rPr>
                        <a:t>Positionality &amp; partnerships</a:t>
                      </a:r>
                      <a:endParaRPr lang="en-US" sz="2800" dirty="0">
                        <a:effectLst/>
                        <a:latin typeface="+mj-lt"/>
                        <a:ea typeface="Calibri" panose="020F0502020204030204" pitchFamily="34" charset="0"/>
                        <a:cs typeface="Times New Roman" panose="02020603050405020304" pitchFamily="18" charset="0"/>
                      </a:endParaRPr>
                    </a:p>
                  </a:txBody>
                  <a:tcPr marL="42702" marR="42702" marT="0" marB="0"/>
                </a:tc>
                <a:tc>
                  <a:txBody>
                    <a:bodyPr/>
                    <a:lstStyle/>
                    <a:p>
                      <a:pPr marL="0" marR="0" lvl="0" indent="0">
                        <a:lnSpc>
                          <a:spcPct val="107000"/>
                        </a:lnSpc>
                        <a:spcBef>
                          <a:spcPts val="0"/>
                        </a:spcBef>
                        <a:spcAft>
                          <a:spcPts val="0"/>
                        </a:spcAft>
                        <a:buFontTx/>
                        <a:buNone/>
                      </a:pPr>
                      <a:r>
                        <a:rPr lang="en-CA" sz="2000" b="0" dirty="0">
                          <a:solidFill>
                            <a:schemeClr val="tx1"/>
                          </a:solidFill>
                          <a:effectLst/>
                        </a:rPr>
                        <a:t>Explain the role of power, privilege and social justice while demonstrating continuous self-awareness when working in teams, and different cultures/contexts and/or worldviews</a:t>
                      </a:r>
                      <a:endParaRPr lang="en-US" sz="2800" b="0" dirty="0">
                        <a:solidFill>
                          <a:schemeClr val="tx1"/>
                        </a:solidFill>
                        <a:effectLst/>
                        <a:latin typeface="+mj-lt"/>
                        <a:ea typeface="Calibri" panose="020F0502020204030204" pitchFamily="34" charset="0"/>
                        <a:cs typeface="Times New Roman" panose="02020603050405020304" pitchFamily="18" charset="0"/>
                      </a:endParaRPr>
                    </a:p>
                  </a:txBody>
                  <a:tcPr marL="42702" marR="42702" marT="0" marB="0"/>
                </a:tc>
                <a:extLst>
                  <a:ext uri="{0D108BD9-81ED-4DB2-BD59-A6C34878D82A}">
                    <a16:rowId xmlns:a16="http://schemas.microsoft.com/office/drawing/2014/main" val="1026792843"/>
                  </a:ext>
                </a:extLst>
              </a:tr>
              <a:tr h="659461">
                <a:tc>
                  <a:txBody>
                    <a:bodyPr/>
                    <a:lstStyle/>
                    <a:p>
                      <a:pPr marL="319088" marR="0" indent="-307975">
                        <a:lnSpc>
                          <a:spcPct val="107000"/>
                        </a:lnSpc>
                        <a:spcBef>
                          <a:spcPts val="0"/>
                        </a:spcBef>
                        <a:spcAft>
                          <a:spcPts val="0"/>
                        </a:spcAft>
                        <a:buFont typeface="+mj-lt"/>
                        <a:buAutoNum type="arabicPeriod" startAt="2"/>
                        <a:tabLst/>
                      </a:pPr>
                      <a:r>
                        <a:rPr lang="en-CA" sz="2000" dirty="0">
                          <a:effectLst/>
                        </a:rPr>
                        <a:t>Interdisciplinary problem solving</a:t>
                      </a:r>
                      <a:endParaRPr lang="en-US" sz="2800" dirty="0">
                        <a:effectLst/>
                        <a:latin typeface="+mj-lt"/>
                        <a:ea typeface="Calibri" panose="020F0502020204030204" pitchFamily="34" charset="0"/>
                        <a:cs typeface="Times New Roman" panose="02020603050405020304" pitchFamily="18" charset="0"/>
                      </a:endParaRPr>
                    </a:p>
                  </a:txBody>
                  <a:tcPr marL="42702" marR="42702" marT="0" marB="0"/>
                </a:tc>
                <a:tc>
                  <a:txBody>
                    <a:bodyPr/>
                    <a:lstStyle/>
                    <a:p>
                      <a:pPr marL="0" marR="0" lvl="0" indent="0">
                        <a:lnSpc>
                          <a:spcPct val="107000"/>
                        </a:lnSpc>
                        <a:spcBef>
                          <a:spcPts val="0"/>
                        </a:spcBef>
                        <a:spcAft>
                          <a:spcPts val="0"/>
                        </a:spcAft>
                        <a:buFontTx/>
                        <a:buNone/>
                      </a:pPr>
                      <a:r>
                        <a:rPr lang="en-CA" sz="2000" dirty="0">
                          <a:effectLst/>
                        </a:rPr>
                        <a:t>Demonstrate the ability to apply a determinants-of-health, systems-based, reflexive, and ethical approach to interdisciplinary population and global health problem-solving and discourse </a:t>
                      </a:r>
                      <a:endParaRPr lang="en-US" sz="2800" dirty="0">
                        <a:effectLst/>
                        <a:latin typeface="+mj-lt"/>
                        <a:ea typeface="Calibri" panose="020F0502020204030204" pitchFamily="34" charset="0"/>
                        <a:cs typeface="Times New Roman" panose="02020603050405020304" pitchFamily="18" charset="0"/>
                      </a:endParaRPr>
                    </a:p>
                  </a:txBody>
                  <a:tcPr marL="42702" marR="42702" marT="0" marB="0"/>
                </a:tc>
                <a:extLst>
                  <a:ext uri="{0D108BD9-81ED-4DB2-BD59-A6C34878D82A}">
                    <a16:rowId xmlns:a16="http://schemas.microsoft.com/office/drawing/2014/main" val="319806611"/>
                  </a:ext>
                </a:extLst>
              </a:tr>
              <a:tr h="659461">
                <a:tc>
                  <a:txBody>
                    <a:bodyPr/>
                    <a:lstStyle/>
                    <a:p>
                      <a:pPr marL="319088" marR="0" indent="-307975">
                        <a:lnSpc>
                          <a:spcPct val="107000"/>
                        </a:lnSpc>
                        <a:spcBef>
                          <a:spcPts val="0"/>
                        </a:spcBef>
                        <a:spcAft>
                          <a:spcPts val="0"/>
                        </a:spcAft>
                        <a:buFont typeface="+mj-lt"/>
                        <a:buAutoNum type="arabicPeriod" startAt="3"/>
                        <a:tabLst/>
                      </a:pPr>
                      <a:r>
                        <a:rPr lang="en-CA" sz="2000" dirty="0">
                          <a:effectLst/>
                        </a:rPr>
                        <a:t>Origins of systemic inequities</a:t>
                      </a:r>
                      <a:endParaRPr lang="en-US" sz="2800" dirty="0">
                        <a:effectLst/>
                        <a:latin typeface="+mj-lt"/>
                        <a:ea typeface="Calibri" panose="020F0502020204030204" pitchFamily="34" charset="0"/>
                        <a:cs typeface="Times New Roman" panose="02020603050405020304" pitchFamily="18" charset="0"/>
                      </a:endParaRPr>
                    </a:p>
                  </a:txBody>
                  <a:tcPr marL="42702" marR="42702" marT="0" marB="0"/>
                </a:tc>
                <a:tc>
                  <a:txBody>
                    <a:bodyPr/>
                    <a:lstStyle/>
                    <a:p>
                      <a:pPr marL="46038" marR="0" lvl="0" indent="0" algn="l">
                        <a:lnSpc>
                          <a:spcPct val="107000"/>
                        </a:lnSpc>
                        <a:spcBef>
                          <a:spcPts val="0"/>
                        </a:spcBef>
                        <a:spcAft>
                          <a:spcPts val="0"/>
                        </a:spcAft>
                        <a:buFontTx/>
                        <a:buNone/>
                        <a:tabLst/>
                      </a:pPr>
                      <a:r>
                        <a:rPr lang="en-CA" sz="2000" dirty="0">
                          <a:effectLst/>
                        </a:rPr>
                        <a:t>Describe how historical and politico-economic forces (e.g., colonialist, neoliberal) have shaped and continue to impact global health policy, research and practice </a:t>
                      </a:r>
                      <a:endParaRPr lang="en-US" sz="2800" dirty="0">
                        <a:effectLst/>
                        <a:latin typeface="+mj-lt"/>
                        <a:ea typeface="Calibri" panose="020F0502020204030204" pitchFamily="34" charset="0"/>
                        <a:cs typeface="Times New Roman" panose="02020603050405020304" pitchFamily="18" charset="0"/>
                      </a:endParaRPr>
                    </a:p>
                  </a:txBody>
                  <a:tcPr marL="42702" marR="42702" marT="0" marB="0"/>
                </a:tc>
                <a:extLst>
                  <a:ext uri="{0D108BD9-81ED-4DB2-BD59-A6C34878D82A}">
                    <a16:rowId xmlns:a16="http://schemas.microsoft.com/office/drawing/2014/main" val="486634881"/>
                  </a:ext>
                </a:extLst>
              </a:tr>
              <a:tr h="659461">
                <a:tc>
                  <a:txBody>
                    <a:bodyPr/>
                    <a:lstStyle/>
                    <a:p>
                      <a:pPr marL="319088" marR="0" indent="-307975">
                        <a:lnSpc>
                          <a:spcPct val="107000"/>
                        </a:lnSpc>
                        <a:spcBef>
                          <a:spcPts val="0"/>
                        </a:spcBef>
                        <a:spcAft>
                          <a:spcPts val="0"/>
                        </a:spcAft>
                        <a:buFont typeface="+mj-lt"/>
                        <a:buAutoNum type="arabicPeriod" startAt="4"/>
                        <a:tabLst/>
                      </a:pPr>
                      <a:r>
                        <a:rPr lang="en-CA" sz="2000" dirty="0">
                          <a:effectLst/>
                        </a:rPr>
                        <a:t>Research literacy </a:t>
                      </a:r>
                      <a:endParaRPr lang="en-US" sz="2800" dirty="0">
                        <a:effectLst/>
                        <a:latin typeface="+mj-lt"/>
                        <a:ea typeface="Calibri" panose="020F0502020204030204" pitchFamily="34" charset="0"/>
                        <a:cs typeface="Times New Roman" panose="02020603050405020304" pitchFamily="18" charset="0"/>
                      </a:endParaRPr>
                    </a:p>
                  </a:txBody>
                  <a:tcPr marL="42702" marR="42702" marT="0" marB="0"/>
                </a:tc>
                <a:tc>
                  <a:txBody>
                    <a:bodyPr/>
                    <a:lstStyle/>
                    <a:p>
                      <a:pPr marL="0" marR="0" lvl="0" indent="0" algn="l">
                        <a:lnSpc>
                          <a:spcPct val="107000"/>
                        </a:lnSpc>
                        <a:spcBef>
                          <a:spcPts val="0"/>
                        </a:spcBef>
                        <a:spcAft>
                          <a:spcPts val="0"/>
                        </a:spcAft>
                        <a:buFontTx/>
                        <a:buNone/>
                      </a:pPr>
                      <a:r>
                        <a:rPr lang="en-CA" sz="2000" dirty="0">
                          <a:effectLst/>
                        </a:rPr>
                        <a:t>Describe quantitative and qualitative research principles and key data analytic techniques used in evidence-based problem solving </a:t>
                      </a:r>
                      <a:endParaRPr lang="en-US" sz="2800" dirty="0">
                        <a:effectLst/>
                        <a:latin typeface="+mj-lt"/>
                        <a:ea typeface="Calibri" panose="020F0502020204030204" pitchFamily="34" charset="0"/>
                        <a:cs typeface="Times New Roman" panose="02020603050405020304" pitchFamily="18" charset="0"/>
                      </a:endParaRPr>
                    </a:p>
                  </a:txBody>
                  <a:tcPr marL="42702" marR="42702" marT="0" marB="0"/>
                </a:tc>
                <a:extLst>
                  <a:ext uri="{0D108BD9-81ED-4DB2-BD59-A6C34878D82A}">
                    <a16:rowId xmlns:a16="http://schemas.microsoft.com/office/drawing/2014/main" val="264172456"/>
                  </a:ext>
                </a:extLst>
              </a:tr>
              <a:tr h="618566">
                <a:tc>
                  <a:txBody>
                    <a:bodyPr/>
                    <a:lstStyle/>
                    <a:p>
                      <a:pPr marL="319088" marR="0" indent="-307975">
                        <a:lnSpc>
                          <a:spcPct val="107000"/>
                        </a:lnSpc>
                        <a:spcBef>
                          <a:spcPts val="0"/>
                        </a:spcBef>
                        <a:spcAft>
                          <a:spcPts val="0"/>
                        </a:spcAft>
                        <a:buFont typeface="+mj-lt"/>
                        <a:buAutoNum type="arabicPeriod" startAt="5"/>
                        <a:tabLst/>
                      </a:pPr>
                      <a:r>
                        <a:rPr lang="en-CA" sz="2000" dirty="0">
                          <a:effectLst/>
                        </a:rPr>
                        <a:t>Ethical foundations &amp; frameworks</a:t>
                      </a:r>
                      <a:endParaRPr lang="en-US" sz="2800" dirty="0">
                        <a:effectLst/>
                        <a:latin typeface="+mj-lt"/>
                        <a:ea typeface="Calibri" panose="020F0502020204030204" pitchFamily="34" charset="0"/>
                        <a:cs typeface="Times New Roman" panose="02020603050405020304" pitchFamily="18" charset="0"/>
                      </a:endParaRPr>
                    </a:p>
                  </a:txBody>
                  <a:tcPr marL="42702" marR="42702" marT="0" marB="0"/>
                </a:tc>
                <a:tc>
                  <a:txBody>
                    <a:bodyPr/>
                    <a:lstStyle/>
                    <a:p>
                      <a:pPr marL="0" marR="0" lvl="0" indent="0" algn="l">
                        <a:lnSpc>
                          <a:spcPct val="107000"/>
                        </a:lnSpc>
                        <a:spcBef>
                          <a:spcPts val="0"/>
                        </a:spcBef>
                        <a:spcAft>
                          <a:spcPts val="0"/>
                        </a:spcAft>
                        <a:buFontTx/>
                        <a:buNone/>
                      </a:pPr>
                      <a:r>
                        <a:rPr lang="en-CA" sz="2000" dirty="0">
                          <a:effectLst/>
                        </a:rPr>
                        <a:t>Define and apply various ethical frameworks relevant to population and global health in a manner that is culturally sensitive, collaborative and responsive to organizational and community needs</a:t>
                      </a:r>
                      <a:endParaRPr lang="en-US" sz="2800" dirty="0">
                        <a:effectLst/>
                        <a:latin typeface="+mj-lt"/>
                        <a:ea typeface="Calibri" panose="020F0502020204030204" pitchFamily="34" charset="0"/>
                        <a:cs typeface="Times New Roman" panose="02020603050405020304" pitchFamily="18" charset="0"/>
                      </a:endParaRPr>
                    </a:p>
                  </a:txBody>
                  <a:tcPr marL="42702" marR="42702" marT="0" marB="0"/>
                </a:tc>
                <a:extLst>
                  <a:ext uri="{0D108BD9-81ED-4DB2-BD59-A6C34878D82A}">
                    <a16:rowId xmlns:a16="http://schemas.microsoft.com/office/drawing/2014/main" val="144119374"/>
                  </a:ext>
                </a:extLst>
              </a:tr>
              <a:tr h="659461">
                <a:tc>
                  <a:txBody>
                    <a:bodyPr/>
                    <a:lstStyle/>
                    <a:p>
                      <a:pPr marL="319088" marR="0" indent="-307975">
                        <a:lnSpc>
                          <a:spcPct val="107000"/>
                        </a:lnSpc>
                        <a:spcBef>
                          <a:spcPts val="0"/>
                        </a:spcBef>
                        <a:spcAft>
                          <a:spcPts val="0"/>
                        </a:spcAft>
                        <a:buFont typeface="+mj-lt"/>
                        <a:buAutoNum type="arabicPeriod" startAt="6"/>
                        <a:tabLst/>
                      </a:pPr>
                      <a:r>
                        <a:rPr lang="en-CA" sz="2000" dirty="0">
                          <a:effectLst/>
                        </a:rPr>
                        <a:t>Knowledge mobilization</a:t>
                      </a:r>
                      <a:endParaRPr lang="en-US" sz="2800" dirty="0">
                        <a:effectLst/>
                        <a:latin typeface="+mj-lt"/>
                        <a:ea typeface="Calibri" panose="020F0502020204030204" pitchFamily="34" charset="0"/>
                        <a:cs typeface="Times New Roman" panose="02020603050405020304" pitchFamily="18" charset="0"/>
                      </a:endParaRPr>
                    </a:p>
                  </a:txBody>
                  <a:tcPr marL="42702" marR="42702" marT="0" marB="0"/>
                </a:tc>
                <a:tc>
                  <a:txBody>
                    <a:bodyPr/>
                    <a:lstStyle/>
                    <a:p>
                      <a:pPr marL="0" marR="0" lvl="0" indent="0">
                        <a:lnSpc>
                          <a:spcPct val="107000"/>
                        </a:lnSpc>
                        <a:spcBef>
                          <a:spcPts val="0"/>
                        </a:spcBef>
                        <a:spcAft>
                          <a:spcPts val="0"/>
                        </a:spcAft>
                        <a:buFontTx/>
                        <a:buNone/>
                      </a:pPr>
                      <a:r>
                        <a:rPr lang="en-CA" sz="2000" dirty="0">
                          <a:effectLst/>
                        </a:rPr>
                        <a:t>To equitably receive, summarize, critically appraise and explain global health ideas to diverse audiences through visualization and other methods</a:t>
                      </a:r>
                      <a:endParaRPr lang="en-US" sz="2800" dirty="0">
                        <a:effectLst/>
                        <a:latin typeface="+mj-lt"/>
                        <a:ea typeface="Calibri" panose="020F0502020204030204" pitchFamily="34" charset="0"/>
                        <a:cs typeface="Times New Roman" panose="02020603050405020304" pitchFamily="18" charset="0"/>
                      </a:endParaRPr>
                    </a:p>
                  </a:txBody>
                  <a:tcPr marL="42702" marR="42702" marT="0" marB="0"/>
                </a:tc>
                <a:extLst>
                  <a:ext uri="{0D108BD9-81ED-4DB2-BD59-A6C34878D82A}">
                    <a16:rowId xmlns:a16="http://schemas.microsoft.com/office/drawing/2014/main" val="2530911696"/>
                  </a:ext>
                </a:extLst>
              </a:tr>
            </a:tbl>
          </a:graphicData>
        </a:graphic>
      </p:graphicFrame>
    </p:spTree>
    <p:extLst>
      <p:ext uri="{BB962C8B-B14F-4D97-AF65-F5344CB8AC3E}">
        <p14:creationId xmlns:p14="http://schemas.microsoft.com/office/powerpoint/2010/main" val="2922082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9">
            <a:extLst>
              <a:ext uri="{FF2B5EF4-FFF2-40B4-BE49-F238E27FC236}">
                <a16:creationId xmlns:a16="http://schemas.microsoft.com/office/drawing/2014/main" id="{2E442304-DDBD-4F7B-8017-36BCC863FB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3666C9-30E7-5B53-CA2D-F1C2F8388FBD}"/>
              </a:ext>
            </a:extLst>
          </p:cNvPr>
          <p:cNvSpPr>
            <a:spLocks noGrp="1"/>
          </p:cNvSpPr>
          <p:nvPr>
            <p:ph type="title"/>
          </p:nvPr>
        </p:nvSpPr>
        <p:spPr>
          <a:xfrm>
            <a:off x="635000" y="640823"/>
            <a:ext cx="3418659" cy="5583148"/>
          </a:xfrm>
        </p:spPr>
        <p:txBody>
          <a:bodyPr anchor="ctr">
            <a:normAutofit/>
          </a:bodyPr>
          <a:lstStyle/>
          <a:p>
            <a:r>
              <a:rPr lang="en-US" sz="5400"/>
              <a:t>Outline:</a:t>
            </a:r>
          </a:p>
        </p:txBody>
      </p:sp>
      <p:sp>
        <p:nvSpPr>
          <p:cNvPr id="32" name="sketch line">
            <a:extLst>
              <a:ext uri="{FF2B5EF4-FFF2-40B4-BE49-F238E27FC236}">
                <a16:creationId xmlns:a16="http://schemas.microsoft.com/office/drawing/2014/main" id="{5E107275-3853-46FD-A241-DE4355A426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ontent Placeholder 2">
            <a:extLst>
              <a:ext uri="{FF2B5EF4-FFF2-40B4-BE49-F238E27FC236}">
                <a16:creationId xmlns:a16="http://schemas.microsoft.com/office/drawing/2014/main" id="{1A414DCA-5700-F86C-CCB4-7947B9023896}"/>
              </a:ext>
            </a:extLst>
          </p:cNvPr>
          <p:cNvGraphicFramePr>
            <a:graphicFrameLocks noGrp="1"/>
          </p:cNvGraphicFramePr>
          <p:nvPr>
            <p:ph idx="1"/>
            <p:extLst>
              <p:ext uri="{D42A27DB-BD31-4B8C-83A1-F6EECF244321}">
                <p14:modId xmlns:p14="http://schemas.microsoft.com/office/powerpoint/2010/main" val="1945270280"/>
              </p:ext>
            </p:extLst>
          </p:nvPr>
        </p:nvGraphicFramePr>
        <p:xfrm>
          <a:off x="4671049" y="18219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8322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C21EA5D-1255-68CE-B091-6142C16EFCE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b="1" kern="1200" dirty="0">
                <a:solidFill>
                  <a:srgbClr val="FFFFFF"/>
                </a:solidFill>
                <a:latin typeface="+mj-lt"/>
                <a:ea typeface="+mj-ea"/>
                <a:cs typeface="+mj-cs"/>
              </a:rPr>
              <a:t>MPH core competencies (ASPPH 2006)</a:t>
            </a:r>
          </a:p>
        </p:txBody>
      </p:sp>
      <p:pic>
        <p:nvPicPr>
          <p:cNvPr id="6" name="Content Placeholder 5">
            <a:extLst>
              <a:ext uri="{FF2B5EF4-FFF2-40B4-BE49-F238E27FC236}">
                <a16:creationId xmlns:a16="http://schemas.microsoft.com/office/drawing/2014/main" id="{96AA2B5C-0772-DEEB-D73C-632D4CB1C764}"/>
              </a:ext>
            </a:extLst>
          </p:cNvPr>
          <p:cNvPicPr>
            <a:picLocks noGrp="1" noChangeAspect="1"/>
          </p:cNvPicPr>
          <p:nvPr>
            <p:ph idx="1"/>
          </p:nvPr>
        </p:nvPicPr>
        <p:blipFill>
          <a:blip r:embed="rId3"/>
          <a:stretch>
            <a:fillRect/>
          </a:stretch>
        </p:blipFill>
        <p:spPr>
          <a:xfrm>
            <a:off x="5210628" y="169392"/>
            <a:ext cx="5952671" cy="6559418"/>
          </a:xfrm>
          <a:prstGeom prst="rect">
            <a:avLst/>
          </a:prstGeom>
        </p:spPr>
      </p:pic>
      <p:sp>
        <p:nvSpPr>
          <p:cNvPr id="2" name="TextBox 1"/>
          <p:cNvSpPr txBox="1"/>
          <p:nvPr/>
        </p:nvSpPr>
        <p:spPr>
          <a:xfrm>
            <a:off x="1009522" y="5689600"/>
            <a:ext cx="6216778" cy="707886"/>
          </a:xfrm>
          <a:prstGeom prst="rect">
            <a:avLst/>
          </a:prstGeom>
          <a:noFill/>
        </p:spPr>
        <p:txBody>
          <a:bodyPr wrap="square" rtlCol="0">
            <a:spAutoFit/>
          </a:bodyPr>
          <a:lstStyle/>
          <a:p>
            <a:r>
              <a:rPr lang="en-US" sz="4000" dirty="0" smtClean="0"/>
              <a:t>Time for a re-think?</a:t>
            </a:r>
            <a:endParaRPr lang="en-US" sz="4000" dirty="0"/>
          </a:p>
        </p:txBody>
      </p:sp>
    </p:spTree>
    <p:extLst>
      <p:ext uri="{BB962C8B-B14F-4D97-AF65-F5344CB8AC3E}">
        <p14:creationId xmlns:p14="http://schemas.microsoft.com/office/powerpoint/2010/main" val="3129645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0F432C3-3FB7-195F-42DE-3A0D8515C35F}"/>
              </a:ext>
            </a:extLst>
          </p:cNvPr>
          <p:cNvSpPr>
            <a:spLocks noGrp="1"/>
          </p:cNvSpPr>
          <p:nvPr>
            <p:ph type="title"/>
          </p:nvPr>
        </p:nvSpPr>
        <p:spPr>
          <a:xfrm>
            <a:off x="838200" y="401221"/>
            <a:ext cx="10515600" cy="1348065"/>
          </a:xfrm>
        </p:spPr>
        <p:txBody>
          <a:bodyPr>
            <a:normAutofit/>
          </a:bodyPr>
          <a:lstStyle/>
          <a:p>
            <a:r>
              <a:rPr lang="en-US" dirty="0"/>
              <a:t>Foster competencies in contemporary ethical challenges </a:t>
            </a:r>
            <a:endParaRPr lang="en-US" dirty="0">
              <a:solidFill>
                <a:srgbClr val="FFFFFF"/>
              </a:solidFill>
            </a:endParaRPr>
          </a:p>
        </p:txBody>
      </p:sp>
      <p:sp>
        <p:nvSpPr>
          <p:cNvPr id="6" name="Content Placeholder 2">
            <a:extLst>
              <a:ext uri="{FF2B5EF4-FFF2-40B4-BE49-F238E27FC236}">
                <a16:creationId xmlns:a16="http://schemas.microsoft.com/office/drawing/2014/main" id="{757BA8BF-DE91-D42F-075B-12D876330D47}"/>
              </a:ext>
            </a:extLst>
          </p:cNvPr>
          <p:cNvSpPr txBox="1">
            <a:spLocks/>
          </p:cNvSpPr>
          <p:nvPr/>
        </p:nvSpPr>
        <p:spPr>
          <a:xfrm>
            <a:off x="835152" y="2586789"/>
            <a:ext cx="4935583" cy="4113032"/>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82F39"/>
                </a:solidFill>
                <a:effectLst/>
                <a:uLnTx/>
                <a:uFillTx/>
                <a:latin typeface="Calibri" panose="020F0502020204030204"/>
                <a:ea typeface="+mn-ea"/>
                <a:cs typeface="+mn-cs"/>
              </a:rPr>
              <a:t>Informed consent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82F39"/>
                </a:solidFill>
                <a:effectLst/>
                <a:uLnTx/>
                <a:uFillTx/>
                <a:latin typeface="Calibri" panose="020F0502020204030204"/>
                <a:ea typeface="+mn-ea"/>
                <a:cs typeface="+mn-cs"/>
              </a:rPr>
              <a:t>Medical decision-making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82F39"/>
                </a:solidFill>
                <a:effectLst/>
                <a:uLnTx/>
                <a:uFillTx/>
                <a:latin typeface="Calibri" panose="020F0502020204030204"/>
                <a:ea typeface="+mn-ea"/>
                <a:cs typeface="+mn-cs"/>
              </a:rPr>
              <a:t>Human subjects research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82F39"/>
                </a:solidFill>
                <a:effectLst/>
                <a:uLnTx/>
                <a:uFillTx/>
                <a:latin typeface="Calibri" panose="020F0502020204030204"/>
                <a:ea typeface="+mn-ea"/>
                <a:cs typeface="+mn-cs"/>
              </a:rPr>
              <a:t>Resource allocation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82F39"/>
                </a:solidFill>
                <a:effectLst/>
                <a:uLnTx/>
                <a:uFillTx/>
                <a:latin typeface="Calibri" panose="020F0502020204030204"/>
                <a:ea typeface="+mn-ea"/>
                <a:cs typeface="+mn-cs"/>
              </a:rPr>
              <a:t>Medical aid-in-dying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82F39"/>
                </a:solidFill>
                <a:effectLst/>
                <a:uLnTx/>
                <a:uFillTx/>
                <a:latin typeface="Calibri" panose="020F0502020204030204"/>
                <a:ea typeface="+mn-ea"/>
                <a:cs typeface="+mn-cs"/>
              </a:rPr>
              <a:t>Artificial intelligence/algorithms in medicine</a:t>
            </a:r>
            <a:endParaRPr kumimoji="0" lang="en-US" sz="2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C110FF5F-DE0D-9C11-D8E1-3E0929591F6F}"/>
              </a:ext>
            </a:extLst>
          </p:cNvPr>
          <p:cNvSpPr txBox="1">
            <a:spLocks/>
          </p:cNvSpPr>
          <p:nvPr/>
        </p:nvSpPr>
        <p:spPr>
          <a:xfrm>
            <a:off x="6094476" y="2541069"/>
            <a:ext cx="5035731" cy="4204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82F39"/>
                </a:solidFill>
                <a:effectLst/>
                <a:uLnTx/>
                <a:uFillTx/>
                <a:latin typeface="Calibri" panose="020F0502020204030204"/>
                <a:ea typeface="+mn-ea"/>
                <a:cs typeface="+mn-cs"/>
              </a:rPr>
              <a:t>Refugee and humanitarian health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82F39"/>
                </a:solidFill>
                <a:effectLst/>
                <a:uLnTx/>
                <a:uFillTx/>
                <a:latin typeface="Calibri" panose="020F0502020204030204"/>
                <a:ea typeface="+mn-ea"/>
                <a:cs typeface="+mn-cs"/>
              </a:rPr>
              <a:t>Pandemic Ethics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82F39"/>
                </a:solidFill>
                <a:effectLst/>
                <a:uLnTx/>
                <a:uFillTx/>
                <a:latin typeface="Calibri" panose="020F0502020204030204"/>
                <a:ea typeface="+mn-ea"/>
                <a:cs typeface="+mn-cs"/>
              </a:rPr>
              <a:t>Animal ethics/use in science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82F39"/>
                </a:solidFill>
                <a:effectLst/>
                <a:uLnTx/>
                <a:uFillTx/>
                <a:latin typeface="Calibri" panose="020F0502020204030204"/>
                <a:ea typeface="+mn-ea"/>
                <a:cs typeface="+mn-cs"/>
              </a:rPr>
              <a:t>Climate crisis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82F39"/>
                </a:solidFill>
                <a:effectLst/>
                <a:uLnTx/>
                <a:uFillTx/>
                <a:latin typeface="Calibri" panose="020F0502020204030204"/>
                <a:ea typeface="+mn-ea"/>
                <a:cs typeface="+mn-cs"/>
              </a:rPr>
              <a:t>Inclusion issues in research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82F39"/>
                </a:solidFill>
                <a:effectLst/>
                <a:uLnTx/>
                <a:uFillTx/>
                <a:latin typeface="Calibri" panose="020F0502020204030204"/>
                <a:ea typeface="+mn-ea"/>
                <a:cs typeface="+mn-cs"/>
              </a:rPr>
              <a:t>Telemedicine/remote healthcare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282F39"/>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017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1471" t="10847" r="36264" b="33717"/>
          <a:stretch/>
        </p:blipFill>
        <p:spPr>
          <a:xfrm>
            <a:off x="247690" y="582614"/>
            <a:ext cx="4943474" cy="2846386"/>
          </a:xfrm>
          <a:prstGeom prst="rect">
            <a:avLst/>
          </a:prstGeom>
          <a:ln>
            <a:noFill/>
          </a:ln>
          <a:effectLst>
            <a:softEdge rad="112500"/>
          </a:effectLst>
        </p:spPr>
      </p:pic>
      <p:sp>
        <p:nvSpPr>
          <p:cNvPr id="9" name="AutoShape 4" descr="World AIDS Day 2016: Interview with Dr. Carissa F. Etienne - YouTube"/>
          <p:cNvSpPr>
            <a:spLocks noChangeAspect="1" noChangeArrowheads="1"/>
          </p:cNvSpPr>
          <p:nvPr/>
        </p:nvSpPr>
        <p:spPr bwMode="auto">
          <a:xfrm>
            <a:off x="155575" y="-769938"/>
            <a:ext cx="2857500" cy="160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0A75EC89-0BE7-9F43-AAC4-792D8EA7B836}"/>
              </a:ext>
            </a:extLst>
          </p:cNvPr>
          <p:cNvGrpSpPr/>
          <p:nvPr/>
        </p:nvGrpSpPr>
        <p:grpSpPr>
          <a:xfrm>
            <a:off x="5375276" y="839788"/>
            <a:ext cx="6401233" cy="5668032"/>
            <a:chOff x="426221" y="132356"/>
            <a:chExt cx="7200177" cy="6375464"/>
          </a:xfrm>
        </p:grpSpPr>
        <p:pic>
          <p:nvPicPr>
            <p:cNvPr id="22" name="Picture 21">
              <a:extLst>
                <a:ext uri="{FF2B5EF4-FFF2-40B4-BE49-F238E27FC236}">
                  <a16:creationId xmlns:a16="http://schemas.microsoft.com/office/drawing/2014/main" id="{8DA0CD82-C6CB-104C-A7A0-6C1EA03E848B}"/>
                </a:ext>
              </a:extLst>
            </p:cNvPr>
            <p:cNvPicPr>
              <a:picLocks noChangeAspect="1"/>
            </p:cNvPicPr>
            <p:nvPr/>
          </p:nvPicPr>
          <p:blipFill rotWithShape="1">
            <a:blip r:embed="rId3"/>
            <a:srcRect b="11086"/>
            <a:stretch/>
          </p:blipFill>
          <p:spPr>
            <a:xfrm>
              <a:off x="426221" y="4897050"/>
              <a:ext cx="1439777" cy="1600201"/>
            </a:xfrm>
            <a:prstGeom prst="rect">
              <a:avLst/>
            </a:prstGeom>
          </p:spPr>
        </p:pic>
        <p:grpSp>
          <p:nvGrpSpPr>
            <p:cNvPr id="23" name="Group 22">
              <a:extLst>
                <a:ext uri="{FF2B5EF4-FFF2-40B4-BE49-F238E27FC236}">
                  <a16:creationId xmlns:a16="http://schemas.microsoft.com/office/drawing/2014/main" id="{D94D2AB9-F038-EA4F-819D-4DDE743B8DFF}"/>
                </a:ext>
              </a:extLst>
            </p:cNvPr>
            <p:cNvGrpSpPr/>
            <p:nvPr/>
          </p:nvGrpSpPr>
          <p:grpSpPr>
            <a:xfrm>
              <a:off x="432440" y="132356"/>
              <a:ext cx="7193958" cy="6375464"/>
              <a:chOff x="432440" y="132356"/>
              <a:chExt cx="7193958" cy="6375464"/>
            </a:xfrm>
          </p:grpSpPr>
          <p:pic>
            <p:nvPicPr>
              <p:cNvPr id="24" name="Picture 23">
                <a:extLst>
                  <a:ext uri="{FF2B5EF4-FFF2-40B4-BE49-F238E27FC236}">
                    <a16:creationId xmlns:a16="http://schemas.microsoft.com/office/drawing/2014/main" id="{EBC68E93-C2D3-C248-BA5E-884EA8C20D8C}"/>
                  </a:ext>
                </a:extLst>
              </p:cNvPr>
              <p:cNvPicPr>
                <a:picLocks noChangeAspect="1"/>
              </p:cNvPicPr>
              <p:nvPr/>
            </p:nvPicPr>
            <p:blipFill rotWithShape="1">
              <a:blip r:embed="rId4"/>
              <a:srcRect b="13808"/>
              <a:stretch/>
            </p:blipFill>
            <p:spPr>
              <a:xfrm>
                <a:off x="6375339" y="132356"/>
                <a:ext cx="1205724" cy="1387440"/>
              </a:xfrm>
              <a:prstGeom prst="rect">
                <a:avLst/>
              </a:prstGeom>
            </p:spPr>
          </p:pic>
          <p:pic>
            <p:nvPicPr>
              <p:cNvPr id="25" name="Picture 24">
                <a:extLst>
                  <a:ext uri="{FF2B5EF4-FFF2-40B4-BE49-F238E27FC236}">
                    <a16:creationId xmlns:a16="http://schemas.microsoft.com/office/drawing/2014/main" id="{19B467D2-7696-1145-851E-ABFE1EEEA738}"/>
                  </a:ext>
                </a:extLst>
              </p:cNvPr>
              <p:cNvPicPr>
                <a:picLocks noChangeAspect="1"/>
              </p:cNvPicPr>
              <p:nvPr/>
            </p:nvPicPr>
            <p:blipFill rotWithShape="1">
              <a:blip r:embed="rId5"/>
              <a:srcRect t="13779" b="8791"/>
              <a:stretch/>
            </p:blipFill>
            <p:spPr>
              <a:xfrm>
                <a:off x="6049071" y="3330688"/>
                <a:ext cx="1576388" cy="1464730"/>
              </a:xfrm>
              <a:prstGeom prst="rect">
                <a:avLst/>
              </a:prstGeom>
            </p:spPr>
          </p:pic>
          <p:pic>
            <p:nvPicPr>
              <p:cNvPr id="26" name="Picture 25">
                <a:extLst>
                  <a:ext uri="{FF2B5EF4-FFF2-40B4-BE49-F238E27FC236}">
                    <a16:creationId xmlns:a16="http://schemas.microsoft.com/office/drawing/2014/main" id="{D7A987BB-3523-C74A-BB0A-CEC68F2A6146}"/>
                  </a:ext>
                </a:extLst>
              </p:cNvPr>
              <p:cNvPicPr>
                <a:picLocks noChangeAspect="1"/>
              </p:cNvPicPr>
              <p:nvPr/>
            </p:nvPicPr>
            <p:blipFill>
              <a:blip r:embed="rId6"/>
              <a:stretch>
                <a:fillRect/>
              </a:stretch>
            </p:blipFill>
            <p:spPr>
              <a:xfrm>
                <a:off x="2306459" y="1630696"/>
                <a:ext cx="1238717" cy="1609703"/>
              </a:xfrm>
              <a:prstGeom prst="rect">
                <a:avLst/>
              </a:prstGeom>
            </p:spPr>
          </p:pic>
          <p:pic>
            <p:nvPicPr>
              <p:cNvPr id="27" name="Picture 26">
                <a:extLst>
                  <a:ext uri="{FF2B5EF4-FFF2-40B4-BE49-F238E27FC236}">
                    <a16:creationId xmlns:a16="http://schemas.microsoft.com/office/drawing/2014/main" id="{DA130083-BA64-0542-AA5D-0EED5279C2B5}"/>
                  </a:ext>
                </a:extLst>
              </p:cNvPr>
              <p:cNvPicPr>
                <a:picLocks noChangeAspect="1"/>
              </p:cNvPicPr>
              <p:nvPr/>
            </p:nvPicPr>
            <p:blipFill rotWithShape="1">
              <a:blip r:embed="rId7"/>
              <a:srcRect l="10617" t="9422" b="27419"/>
              <a:stretch/>
            </p:blipFill>
            <p:spPr>
              <a:xfrm>
                <a:off x="1954535" y="4907619"/>
                <a:ext cx="1617602" cy="1600201"/>
              </a:xfrm>
              <a:prstGeom prst="rect">
                <a:avLst/>
              </a:prstGeom>
            </p:spPr>
          </p:pic>
          <p:pic>
            <p:nvPicPr>
              <p:cNvPr id="28" name="Picture 27">
                <a:extLst>
                  <a:ext uri="{FF2B5EF4-FFF2-40B4-BE49-F238E27FC236}">
                    <a16:creationId xmlns:a16="http://schemas.microsoft.com/office/drawing/2014/main" id="{D7D892B4-4123-5F48-B4D1-E202C95274E4}"/>
                  </a:ext>
                </a:extLst>
              </p:cNvPr>
              <p:cNvPicPr>
                <a:picLocks noChangeAspect="1"/>
              </p:cNvPicPr>
              <p:nvPr/>
            </p:nvPicPr>
            <p:blipFill rotWithShape="1">
              <a:blip r:embed="rId8"/>
              <a:srcRect l="-1089" t="24366" r="1089" b="14543"/>
              <a:stretch/>
            </p:blipFill>
            <p:spPr>
              <a:xfrm>
                <a:off x="433795" y="1640253"/>
                <a:ext cx="1743075" cy="1600201"/>
              </a:xfrm>
              <a:prstGeom prst="rect">
                <a:avLst/>
              </a:prstGeom>
            </p:spPr>
          </p:pic>
          <p:pic>
            <p:nvPicPr>
              <p:cNvPr id="29" name="Picture 28">
                <a:extLst>
                  <a:ext uri="{FF2B5EF4-FFF2-40B4-BE49-F238E27FC236}">
                    <a16:creationId xmlns:a16="http://schemas.microsoft.com/office/drawing/2014/main" id="{CE3093CD-9B5C-D240-9391-DD58AB85A763}"/>
                  </a:ext>
                </a:extLst>
              </p:cNvPr>
              <p:cNvPicPr>
                <a:picLocks noChangeAspect="1"/>
              </p:cNvPicPr>
              <p:nvPr/>
            </p:nvPicPr>
            <p:blipFill rotWithShape="1">
              <a:blip r:embed="rId9"/>
              <a:srcRect b="10504"/>
              <a:stretch/>
            </p:blipFill>
            <p:spPr>
              <a:xfrm>
                <a:off x="3672517" y="4897050"/>
                <a:ext cx="1394041" cy="1600201"/>
              </a:xfrm>
              <a:prstGeom prst="rect">
                <a:avLst/>
              </a:prstGeom>
            </p:spPr>
          </p:pic>
          <p:pic>
            <p:nvPicPr>
              <p:cNvPr id="30" name="Picture 29">
                <a:extLst>
                  <a:ext uri="{FF2B5EF4-FFF2-40B4-BE49-F238E27FC236}">
                    <a16:creationId xmlns:a16="http://schemas.microsoft.com/office/drawing/2014/main" id="{1B3A91A8-4862-E843-B755-F363F6E563FE}"/>
                  </a:ext>
                </a:extLst>
              </p:cNvPr>
              <p:cNvPicPr>
                <a:picLocks noChangeAspect="1"/>
              </p:cNvPicPr>
              <p:nvPr/>
            </p:nvPicPr>
            <p:blipFill rotWithShape="1">
              <a:blip r:embed="rId10"/>
              <a:srcRect r="4606" b="8466"/>
              <a:stretch/>
            </p:blipFill>
            <p:spPr>
              <a:xfrm>
                <a:off x="432440" y="3313410"/>
                <a:ext cx="2716814" cy="1464730"/>
              </a:xfrm>
              <a:prstGeom prst="rect">
                <a:avLst/>
              </a:prstGeom>
            </p:spPr>
          </p:pic>
          <p:pic>
            <p:nvPicPr>
              <p:cNvPr id="31" name="Picture 30">
                <a:extLst>
                  <a:ext uri="{FF2B5EF4-FFF2-40B4-BE49-F238E27FC236}">
                    <a16:creationId xmlns:a16="http://schemas.microsoft.com/office/drawing/2014/main" id="{4CCBFAB1-ED40-0641-A5F1-8E0089F42716}"/>
                  </a:ext>
                </a:extLst>
              </p:cNvPr>
              <p:cNvPicPr>
                <a:picLocks noChangeAspect="1"/>
              </p:cNvPicPr>
              <p:nvPr/>
            </p:nvPicPr>
            <p:blipFill rotWithShape="1">
              <a:blip r:embed="rId11"/>
              <a:srcRect b="15969"/>
              <a:stretch/>
            </p:blipFill>
            <p:spPr>
              <a:xfrm>
                <a:off x="3304251" y="3330688"/>
                <a:ext cx="2619375" cy="1464730"/>
              </a:xfrm>
              <a:prstGeom prst="rect">
                <a:avLst/>
              </a:prstGeom>
            </p:spPr>
          </p:pic>
          <p:pic>
            <p:nvPicPr>
              <p:cNvPr id="32" name="Picture 31">
                <a:extLst>
                  <a:ext uri="{FF2B5EF4-FFF2-40B4-BE49-F238E27FC236}">
                    <a16:creationId xmlns:a16="http://schemas.microsoft.com/office/drawing/2014/main" id="{320FABB3-6236-7C46-A9F2-3E0D88638A0B}"/>
                  </a:ext>
                </a:extLst>
              </p:cNvPr>
              <p:cNvPicPr>
                <a:picLocks noChangeAspect="1"/>
              </p:cNvPicPr>
              <p:nvPr/>
            </p:nvPicPr>
            <p:blipFill rotWithShape="1">
              <a:blip r:embed="rId12"/>
              <a:srcRect l="13405"/>
              <a:stretch/>
            </p:blipFill>
            <p:spPr>
              <a:xfrm>
                <a:off x="5151025" y="4897051"/>
                <a:ext cx="2474434" cy="1600200"/>
              </a:xfrm>
              <a:prstGeom prst="rect">
                <a:avLst/>
              </a:prstGeom>
            </p:spPr>
          </p:pic>
          <p:pic>
            <p:nvPicPr>
              <p:cNvPr id="33" name="Picture 32">
                <a:extLst>
                  <a:ext uri="{FF2B5EF4-FFF2-40B4-BE49-F238E27FC236}">
                    <a16:creationId xmlns:a16="http://schemas.microsoft.com/office/drawing/2014/main" id="{1E3EBF07-C138-424D-817D-B53A8AF27784}"/>
                  </a:ext>
                </a:extLst>
              </p:cNvPr>
              <p:cNvPicPr>
                <a:picLocks noChangeAspect="1"/>
              </p:cNvPicPr>
              <p:nvPr/>
            </p:nvPicPr>
            <p:blipFill>
              <a:blip r:embed="rId13"/>
              <a:stretch>
                <a:fillRect/>
              </a:stretch>
            </p:blipFill>
            <p:spPr>
              <a:xfrm>
                <a:off x="433795" y="140611"/>
                <a:ext cx="2477571" cy="1387440"/>
              </a:xfrm>
              <a:prstGeom prst="rect">
                <a:avLst/>
              </a:prstGeom>
            </p:spPr>
          </p:pic>
          <p:pic>
            <p:nvPicPr>
              <p:cNvPr id="34" name="Picture 33">
                <a:extLst>
                  <a:ext uri="{FF2B5EF4-FFF2-40B4-BE49-F238E27FC236}">
                    <a16:creationId xmlns:a16="http://schemas.microsoft.com/office/drawing/2014/main" id="{94A5761C-3E20-664A-8A83-48309CE97955}"/>
                  </a:ext>
                </a:extLst>
              </p:cNvPr>
              <p:cNvPicPr>
                <a:picLocks noChangeAspect="1"/>
              </p:cNvPicPr>
              <p:nvPr/>
            </p:nvPicPr>
            <p:blipFill rotWithShape="1">
              <a:blip r:embed="rId14"/>
              <a:srcRect b="16251"/>
              <a:stretch/>
            </p:blipFill>
            <p:spPr>
              <a:xfrm>
                <a:off x="3062088" y="140611"/>
                <a:ext cx="1656658" cy="1387440"/>
              </a:xfrm>
              <a:prstGeom prst="rect">
                <a:avLst/>
              </a:prstGeom>
            </p:spPr>
          </p:pic>
          <p:pic>
            <p:nvPicPr>
              <p:cNvPr id="35" name="Picture 34">
                <a:extLst>
                  <a:ext uri="{FF2B5EF4-FFF2-40B4-BE49-F238E27FC236}">
                    <a16:creationId xmlns:a16="http://schemas.microsoft.com/office/drawing/2014/main" id="{0E9C2A5C-4A40-FD43-AF9A-C77DEBE41C17}"/>
                  </a:ext>
                </a:extLst>
              </p:cNvPr>
              <p:cNvPicPr>
                <a:picLocks noChangeAspect="1"/>
              </p:cNvPicPr>
              <p:nvPr/>
            </p:nvPicPr>
            <p:blipFill rotWithShape="1">
              <a:blip r:embed="rId15"/>
              <a:srcRect b="7402"/>
              <a:stretch/>
            </p:blipFill>
            <p:spPr>
              <a:xfrm>
                <a:off x="4865979" y="132356"/>
                <a:ext cx="1362127" cy="1387440"/>
              </a:xfrm>
              <a:prstGeom prst="rect">
                <a:avLst/>
              </a:prstGeom>
            </p:spPr>
          </p:pic>
          <p:pic>
            <p:nvPicPr>
              <p:cNvPr id="36" name="Picture 35">
                <a:extLst>
                  <a:ext uri="{FF2B5EF4-FFF2-40B4-BE49-F238E27FC236}">
                    <a16:creationId xmlns:a16="http://schemas.microsoft.com/office/drawing/2014/main" id="{1067678E-BF24-184F-93EA-1EED6778D80A}"/>
                  </a:ext>
                </a:extLst>
              </p:cNvPr>
              <p:cNvPicPr>
                <a:picLocks noChangeAspect="1"/>
              </p:cNvPicPr>
              <p:nvPr/>
            </p:nvPicPr>
            <p:blipFill rotWithShape="1">
              <a:blip r:embed="rId16"/>
              <a:srcRect l="14612" t="5017" b="4099"/>
              <a:stretch/>
            </p:blipFill>
            <p:spPr>
              <a:xfrm>
                <a:off x="5389735" y="1630696"/>
                <a:ext cx="2236663" cy="1584170"/>
              </a:xfrm>
              <a:prstGeom prst="rect">
                <a:avLst/>
              </a:prstGeom>
            </p:spPr>
          </p:pic>
          <p:pic>
            <p:nvPicPr>
              <p:cNvPr id="37" name="Picture 36">
                <a:extLst>
                  <a:ext uri="{FF2B5EF4-FFF2-40B4-BE49-F238E27FC236}">
                    <a16:creationId xmlns:a16="http://schemas.microsoft.com/office/drawing/2014/main" id="{EC276F1C-79C4-1242-94B0-F06F88B3E578}"/>
                  </a:ext>
                </a:extLst>
              </p:cNvPr>
              <p:cNvPicPr>
                <a:picLocks noChangeAspect="1"/>
              </p:cNvPicPr>
              <p:nvPr/>
            </p:nvPicPr>
            <p:blipFill rotWithShape="1">
              <a:blip r:embed="rId17"/>
              <a:srcRect b="3304"/>
              <a:stretch/>
            </p:blipFill>
            <p:spPr>
              <a:xfrm>
                <a:off x="3660160" y="1632528"/>
                <a:ext cx="1638300" cy="1584170"/>
              </a:xfrm>
              <a:prstGeom prst="rect">
                <a:avLst/>
              </a:prstGeom>
            </p:spPr>
          </p:pic>
        </p:grpSp>
      </p:grpSp>
      <p:sp>
        <p:nvSpPr>
          <p:cNvPr id="2" name="Rectangle 1">
            <a:extLst>
              <a:ext uri="{FF2B5EF4-FFF2-40B4-BE49-F238E27FC236}">
                <a16:creationId xmlns:a16="http://schemas.microsoft.com/office/drawing/2014/main" id="{8E2DCAC0-F2EA-4541-B523-E33C18652A01}"/>
              </a:ext>
            </a:extLst>
          </p:cNvPr>
          <p:cNvSpPr/>
          <p:nvPr/>
        </p:nvSpPr>
        <p:spPr>
          <a:xfrm>
            <a:off x="387336" y="2987954"/>
            <a:ext cx="4706787"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weeks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Recognized on McGill’s co-curricular record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Enrollment of 90 undergraduate and graduate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Epidemiology, Public Health, Medicine, Nursing, and other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30+ Speakers</a:t>
            </a:r>
          </a:p>
        </p:txBody>
      </p:sp>
    </p:spTree>
    <p:extLst>
      <p:ext uri="{BB962C8B-B14F-4D97-AF65-F5344CB8AC3E}">
        <p14:creationId xmlns:p14="http://schemas.microsoft.com/office/powerpoint/2010/main" val="7963130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4587" y="6420380"/>
            <a:ext cx="693420" cy="201764"/>
          </a:xfrm>
          <a:prstGeom prst="rect">
            <a:avLst/>
          </a:prstGeom>
        </p:spPr>
        <p:txBody>
          <a:bodyPr vert="horz" wrap="square" lIns="0" tIns="16933" rIns="0" bIns="0" rtlCol="0">
            <a:spAutoFit/>
          </a:bodyPr>
          <a:lstStyle/>
          <a:p>
            <a:pPr marL="16933" defTabSz="1219170">
              <a:spcBef>
                <a:spcPts val="133"/>
              </a:spcBef>
            </a:pPr>
            <a:r>
              <a:rPr sz="1200" dirty="0">
                <a:solidFill>
                  <a:srgbClr val="888888"/>
                </a:solidFill>
                <a:latin typeface="Calibri"/>
                <a:cs typeface="Calibri"/>
              </a:rPr>
              <a:t>1/10/2022</a:t>
            </a:r>
            <a:endParaRPr sz="1200">
              <a:solidFill>
                <a:prstClr val="black"/>
              </a:solidFill>
              <a:latin typeface="Calibri"/>
              <a:cs typeface="Calibri"/>
            </a:endParaRPr>
          </a:p>
        </p:txBody>
      </p:sp>
      <p:sp>
        <p:nvSpPr>
          <p:cNvPr id="3" name="object 3"/>
          <p:cNvSpPr txBox="1">
            <a:spLocks noGrp="1"/>
          </p:cNvSpPr>
          <p:nvPr>
            <p:ph type="title"/>
          </p:nvPr>
        </p:nvSpPr>
        <p:spPr>
          <a:xfrm>
            <a:off x="1905000" y="558949"/>
            <a:ext cx="8699500" cy="694207"/>
          </a:xfrm>
          <a:prstGeom prst="rect">
            <a:avLst/>
          </a:prstGeom>
        </p:spPr>
        <p:txBody>
          <a:bodyPr vert="horz" wrap="square" lIns="0" tIns="16933" rIns="0" bIns="0" rtlCol="0">
            <a:spAutoFit/>
          </a:bodyPr>
          <a:lstStyle/>
          <a:p>
            <a:pPr marL="16933">
              <a:spcBef>
                <a:spcPts val="133"/>
              </a:spcBef>
            </a:pPr>
            <a:r>
              <a:rPr sz="4400" b="0" spc="-13" dirty="0" smtClean="0">
                <a:solidFill>
                  <a:srgbClr val="000000"/>
                </a:solidFill>
                <a:latin typeface="Calibri Light" panose="020F0302020204030204" pitchFamily="34" charset="0"/>
                <a:cs typeface="Calibri Light" panose="020F0302020204030204" pitchFamily="34" charset="0"/>
              </a:rPr>
              <a:t>Entrepreneurship </a:t>
            </a:r>
            <a:r>
              <a:rPr sz="4400" b="0" dirty="0">
                <a:solidFill>
                  <a:srgbClr val="000000"/>
                </a:solidFill>
                <a:latin typeface="Calibri Light" panose="020F0302020204030204" pitchFamily="34" charset="0"/>
                <a:cs typeface="Calibri Light" panose="020F0302020204030204" pitchFamily="34" charset="0"/>
              </a:rPr>
              <a:t>in </a:t>
            </a:r>
            <a:r>
              <a:rPr sz="4400" b="0" spc="-7" dirty="0">
                <a:solidFill>
                  <a:srgbClr val="000000"/>
                </a:solidFill>
                <a:latin typeface="Calibri Light" panose="020F0302020204030204" pitchFamily="34" charset="0"/>
                <a:cs typeface="Calibri Light" panose="020F0302020204030204" pitchFamily="34" charset="0"/>
              </a:rPr>
              <a:t>Global</a:t>
            </a:r>
            <a:r>
              <a:rPr sz="4400" b="0" spc="-73" dirty="0">
                <a:solidFill>
                  <a:srgbClr val="000000"/>
                </a:solidFill>
                <a:latin typeface="Calibri Light" panose="020F0302020204030204" pitchFamily="34" charset="0"/>
                <a:cs typeface="Calibri Light" panose="020F0302020204030204" pitchFamily="34" charset="0"/>
              </a:rPr>
              <a:t> </a:t>
            </a:r>
            <a:r>
              <a:rPr sz="4400" b="0" dirty="0">
                <a:solidFill>
                  <a:srgbClr val="000000"/>
                </a:solidFill>
                <a:latin typeface="Calibri Light" panose="020F0302020204030204" pitchFamily="34" charset="0"/>
                <a:cs typeface="Calibri Light" panose="020F0302020204030204" pitchFamily="34" charset="0"/>
              </a:rPr>
              <a:t>Health</a:t>
            </a:r>
            <a:endParaRPr sz="4400" dirty="0">
              <a:latin typeface="Calibri Light" panose="020F0302020204030204" pitchFamily="34" charset="0"/>
              <a:cs typeface="Calibri Light" panose="020F0302020204030204" pitchFamily="34" charset="0"/>
            </a:endParaRPr>
          </a:p>
        </p:txBody>
      </p:sp>
      <p:sp>
        <p:nvSpPr>
          <p:cNvPr id="4" name="object 4"/>
          <p:cNvSpPr/>
          <p:nvPr/>
        </p:nvSpPr>
        <p:spPr>
          <a:xfrm>
            <a:off x="2135633" y="1989329"/>
            <a:ext cx="3094735" cy="3527551"/>
          </a:xfrm>
          <a:prstGeom prst="rect">
            <a:avLst/>
          </a:prstGeom>
          <a:blipFill>
            <a:blip r:embed="rId3"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5" name="object 5"/>
          <p:cNvSpPr/>
          <p:nvPr/>
        </p:nvSpPr>
        <p:spPr>
          <a:xfrm>
            <a:off x="6455663" y="2060449"/>
            <a:ext cx="3149599" cy="3456431"/>
          </a:xfrm>
          <a:prstGeom prst="rect">
            <a:avLst/>
          </a:prstGeom>
          <a:blipFill>
            <a:blip r:embed="rId4" cstate="print"/>
            <a:stretch>
              <a:fillRect/>
            </a:stretch>
          </a:blipFill>
        </p:spPr>
        <p:txBody>
          <a:bodyPr wrap="square" lIns="0" tIns="0" rIns="0" bIns="0" rtlCol="0"/>
          <a:lstStyle/>
          <a:p>
            <a:pPr defTabSz="1219170"/>
            <a:endParaRPr sz="2400">
              <a:solidFill>
                <a:prstClr val="black"/>
              </a:solidFill>
              <a:latin typeface="Calibri"/>
            </a:endParaRPr>
          </a:p>
        </p:txBody>
      </p:sp>
    </p:spTree>
    <p:extLst>
      <p:ext uri="{BB962C8B-B14F-4D97-AF65-F5344CB8AC3E}">
        <p14:creationId xmlns:p14="http://schemas.microsoft.com/office/powerpoint/2010/main" val="1058798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B97F24A-32CE-4C1C-A50D-3016B394DC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BD79B3-D961-A486-AC12-45044D4A666E}"/>
              </a:ext>
            </a:extLst>
          </p:cNvPr>
          <p:cNvSpPr>
            <a:spLocks noGrp="1"/>
          </p:cNvSpPr>
          <p:nvPr>
            <p:ph type="title"/>
          </p:nvPr>
        </p:nvSpPr>
        <p:spPr>
          <a:xfrm>
            <a:off x="630936" y="639520"/>
            <a:ext cx="3429000" cy="1719072"/>
          </a:xfrm>
        </p:spPr>
        <p:txBody>
          <a:bodyPr anchor="b">
            <a:normAutofit/>
          </a:bodyPr>
          <a:lstStyle/>
          <a:p>
            <a:r>
              <a:rPr kumimoji="0" lang="en-US" sz="26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mn-cs"/>
              </a:rPr>
              <a:t/>
            </a:r>
            <a:br>
              <a:rPr kumimoji="0" lang="en-US" sz="26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mn-cs"/>
              </a:rPr>
            </a:br>
            <a:r>
              <a:rPr kumimoji="0" lang="en-US" sz="26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mj-cs"/>
              </a:rPr>
              <a:t>5. Metrics to Monitor Performance</a:t>
            </a:r>
            <a:endParaRPr lang="en-US" sz="2600" b="1" dirty="0"/>
          </a:p>
        </p:txBody>
      </p:sp>
      <p:sp>
        <p:nvSpPr>
          <p:cNvPr id="28" name="sketch line">
            <a:extLst>
              <a:ext uri="{FF2B5EF4-FFF2-40B4-BE49-F238E27FC236}">
                <a16:creationId xmlns:a16="http://schemas.microsoft.com/office/drawing/2014/main" id="{6357EC4F-235E-4222-A36F-C7878ACE37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19B1A92-EB76-FE72-FB3F-57D16843238B}"/>
              </a:ext>
            </a:extLst>
          </p:cNvPr>
          <p:cNvSpPr>
            <a:spLocks noGrp="1"/>
          </p:cNvSpPr>
          <p:nvPr>
            <p:ph idx="1"/>
          </p:nvPr>
        </p:nvSpPr>
        <p:spPr>
          <a:xfrm>
            <a:off x="630936" y="2807208"/>
            <a:ext cx="3429000" cy="3410712"/>
          </a:xfrm>
        </p:spPr>
        <p:txBody>
          <a:bodyPr anchor="t">
            <a:normAutofit/>
          </a:bodyPr>
          <a:lstStyle/>
          <a:p>
            <a:pPr marL="0" indent="0">
              <a:spcBef>
                <a:spcPts val="0"/>
              </a:spcBef>
              <a:spcAft>
                <a:spcPts val="600"/>
              </a:spcAft>
              <a:buNone/>
              <a:defRPr/>
            </a:pPr>
            <a:r>
              <a:rPr lang="en-US" sz="2200" dirty="0">
                <a:effectLst/>
                <a:latin typeface="Calibri" panose="020F0502020204030204" pitchFamily="34" charset="0"/>
                <a:ea typeface="Calibri" panose="020F0502020204030204" pitchFamily="34" charset="0"/>
                <a:cs typeface="Times New Roman" panose="02020603050405020304" pitchFamily="18" charset="0"/>
              </a:rPr>
              <a:t>Indicative results framework related to the objective of improving existing education programs</a:t>
            </a:r>
          </a:p>
          <a:p>
            <a:pPr marL="0" indent="0">
              <a:spcBef>
                <a:spcPts val="0"/>
              </a:spcBef>
              <a:spcAft>
                <a:spcPts val="600"/>
              </a:spcAft>
              <a:buNone/>
              <a:defRPr/>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600"/>
              </a:spcAft>
              <a:buNone/>
              <a:defRPr/>
            </a:pPr>
            <a:endParaRPr lang="en-US" sz="2200" dirty="0">
              <a:latin typeface="Calibri" panose="020F0502020204030204" pitchFamily="34" charset="0"/>
              <a:ea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183216BB-25BF-52DB-3CA2-BB853A97BA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209"/>
          <a:stretch/>
        </p:blipFill>
        <p:spPr bwMode="auto">
          <a:xfrm>
            <a:off x="4059936" y="1566120"/>
            <a:ext cx="8041204" cy="3860428"/>
          </a:xfrm>
          <a:prstGeom prst="rect">
            <a:avLst/>
          </a:prstGeom>
          <a:noFill/>
          <a:extLst>
            <a:ext uri="{53640926-AAD7-44D8-BBD7-CCE9431645EC}">
              <a14:shadowObscured xmlns:a14="http://schemas.microsoft.com/office/drawing/2010/main"/>
            </a:ext>
          </a:extLst>
        </p:spPr>
      </p:pic>
      <p:sp>
        <p:nvSpPr>
          <p:cNvPr id="4" name="TextBox 3"/>
          <p:cNvSpPr txBox="1"/>
          <p:nvPr/>
        </p:nvSpPr>
        <p:spPr>
          <a:xfrm>
            <a:off x="355600" y="546100"/>
            <a:ext cx="11745540" cy="584775"/>
          </a:xfrm>
          <a:prstGeom prst="rect">
            <a:avLst/>
          </a:prstGeom>
          <a:noFill/>
        </p:spPr>
        <p:txBody>
          <a:bodyPr wrap="square" rtlCol="0">
            <a:spAutoFit/>
          </a:bodyPr>
          <a:lstStyle/>
          <a:p>
            <a:r>
              <a:rPr lang="en-US" sz="3200" dirty="0" smtClean="0"/>
              <a:t>Time to bring more evidence to bear on our educational </a:t>
            </a:r>
            <a:r>
              <a:rPr lang="en-US" sz="3200" dirty="0" err="1" smtClean="0"/>
              <a:t>endeavours</a:t>
            </a:r>
            <a:r>
              <a:rPr lang="en-US" sz="3200" dirty="0" smtClean="0"/>
              <a:t>!</a:t>
            </a:r>
            <a:endParaRPr lang="en-US" sz="3200" dirty="0"/>
          </a:p>
        </p:txBody>
      </p:sp>
    </p:spTree>
    <p:extLst>
      <p:ext uri="{BB962C8B-B14F-4D97-AF65-F5344CB8AC3E}">
        <p14:creationId xmlns:p14="http://schemas.microsoft.com/office/powerpoint/2010/main" val="3099991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0933CBA-8FD0-564C-824A-76D91D6D3601}"/>
              </a:ext>
            </a:extLst>
          </p:cNvPr>
          <p:cNvPicPr>
            <a:picLocks noChangeAspect="1"/>
          </p:cNvPicPr>
          <p:nvPr/>
        </p:nvPicPr>
        <p:blipFill>
          <a:blip r:embed="rId3"/>
          <a:stretch>
            <a:fillRect/>
          </a:stretch>
        </p:blipFill>
        <p:spPr>
          <a:xfrm>
            <a:off x="-1378160" y="-114300"/>
            <a:ext cx="46497093" cy="8718205"/>
          </a:xfrm>
          <a:prstGeom prst="rect">
            <a:avLst/>
          </a:prstGeom>
        </p:spPr>
      </p:pic>
      <p:sp>
        <p:nvSpPr>
          <p:cNvPr id="18" name="Oval 17">
            <a:extLst>
              <a:ext uri="{FF2B5EF4-FFF2-40B4-BE49-F238E27FC236}">
                <a16:creationId xmlns:a16="http://schemas.microsoft.com/office/drawing/2014/main" id="{456212EA-414B-064C-A70D-374028FB3F1E}"/>
              </a:ext>
            </a:extLst>
          </p:cNvPr>
          <p:cNvSpPr/>
          <p:nvPr/>
        </p:nvSpPr>
        <p:spPr>
          <a:xfrm flipH="1">
            <a:off x="3110114" y="3017556"/>
            <a:ext cx="288103" cy="288104"/>
          </a:xfrm>
          <a:prstGeom prst="ellipse">
            <a:avLst/>
          </a:prstGeom>
          <a:solidFill>
            <a:srgbClr val="FFC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49D125B-BE02-8646-9DC9-91633AE15334}"/>
              </a:ext>
            </a:extLst>
          </p:cNvPr>
          <p:cNvSpPr txBox="1"/>
          <p:nvPr/>
        </p:nvSpPr>
        <p:spPr>
          <a:xfrm>
            <a:off x="1703046" y="1652002"/>
            <a:ext cx="8785907" cy="3307316"/>
          </a:xfrm>
          <a:prstGeom prst="rect">
            <a:avLst/>
          </a:prstGeom>
          <a:noFill/>
        </p:spPr>
        <p:txBody>
          <a:bodyPr wrap="square">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mn-cs"/>
              </a:rPr>
              <a:t>“You can’t solve a problem on the</a:t>
            </a:r>
            <a:br>
              <a:rPr kumimoji="0" lang="en-US" sz="5000" b="0"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mn-cs"/>
              </a:rPr>
            </a:br>
            <a:r>
              <a:rPr kumimoji="0" lang="en-US" sz="5000" b="0"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mn-cs"/>
              </a:rPr>
              <a:t>  same level that it was created.   </a:t>
            </a:r>
            <a:br>
              <a:rPr kumimoji="0" lang="en-US" sz="5000" b="0"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mn-cs"/>
              </a:rPr>
            </a:br>
            <a:r>
              <a:rPr kumimoji="0" lang="en-US" sz="5000" b="0"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mn-cs"/>
              </a:rPr>
              <a:t>  You have to rise above it to </a:t>
            </a:r>
            <a:br>
              <a:rPr kumimoji="0" lang="en-US" sz="5000" b="0"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mn-cs"/>
              </a:rPr>
            </a:br>
            <a:r>
              <a:rPr kumimoji="0" lang="en-US" sz="5000" b="0"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mn-cs"/>
              </a:rPr>
              <a:t>  the next level.” </a:t>
            </a:r>
          </a:p>
          <a:p>
            <a:pPr marL="0" marR="0" lvl="0" indent="0" algn="r" defTabSz="914400" rtl="0" eaLnBrk="1" fontAlgn="auto" latinLnBrk="0" hangingPunct="1">
              <a:lnSpc>
                <a:spcPts val="5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mn-cs"/>
              </a:rPr>
              <a:t>–Albert Einstein</a:t>
            </a:r>
          </a:p>
        </p:txBody>
      </p:sp>
      <p:sp>
        <p:nvSpPr>
          <p:cNvPr id="23" name="Rectangle 22">
            <a:extLst>
              <a:ext uri="{FF2B5EF4-FFF2-40B4-BE49-F238E27FC236}">
                <a16:creationId xmlns:a16="http://schemas.microsoft.com/office/drawing/2014/main" id="{B55662ED-34B4-A14F-808E-C331D7CE9CBD}"/>
              </a:ext>
            </a:extLst>
          </p:cNvPr>
          <p:cNvSpPr/>
          <p:nvPr/>
        </p:nvSpPr>
        <p:spPr>
          <a:xfrm rot="10800000">
            <a:off x="2062584" y="5266738"/>
            <a:ext cx="8310623" cy="91440"/>
          </a:xfrm>
          <a:prstGeom prst="rect">
            <a:avLst/>
          </a:prstGeom>
          <a:solidFill>
            <a:srgbClr val="E56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447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278ADA9-6383-4BDD-80D2-8899A40268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4B7147-B0F6-40ED-B5A2-FF72BC8198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a:extLst>
              <a:ext uri="{FF2B5EF4-FFF2-40B4-BE49-F238E27FC236}">
                <a16:creationId xmlns:a16="http://schemas.microsoft.com/office/drawing/2014/main" id="{B36D2DE0-0628-4A9A-A59D-7BA8B5EB30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8E405C9-94BE-41DA-928C-DEC9A8550E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AE6B905-94EE-5640-277A-5DF2BC573C0B}"/>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a:solidFill>
                  <a:schemeClr val="tx1"/>
                </a:solidFill>
                <a:latin typeface="+mj-lt"/>
                <a:ea typeface="+mj-ea"/>
                <a:cs typeface="+mj-cs"/>
              </a:rPr>
              <a:t>Thank You!</a:t>
            </a:r>
          </a:p>
        </p:txBody>
      </p:sp>
      <p:sp>
        <p:nvSpPr>
          <p:cNvPr id="3" name="Content Placeholder 2">
            <a:extLst>
              <a:ext uri="{FF2B5EF4-FFF2-40B4-BE49-F238E27FC236}">
                <a16:creationId xmlns:a16="http://schemas.microsoft.com/office/drawing/2014/main" id="{C5424A55-0EA7-0E96-AA82-157B10D21208}"/>
              </a:ext>
            </a:extLst>
          </p:cNvPr>
          <p:cNvSpPr>
            <a:spLocks noGrp="1"/>
          </p:cNvSpPr>
          <p:nvPr>
            <p:ph idx="1"/>
          </p:nvPr>
        </p:nvSpPr>
        <p:spPr>
          <a:xfrm>
            <a:off x="3315031" y="4076802"/>
            <a:ext cx="5561938" cy="1534587"/>
          </a:xfrm>
        </p:spPr>
        <p:txBody>
          <a:bodyPr vert="horz" lIns="91440" tIns="45720" rIns="91440" bIns="45720" rtlCol="0">
            <a:normAutofit/>
          </a:bodyPr>
          <a:lstStyle/>
          <a:p>
            <a:pPr marL="0" indent="0" algn="ctr">
              <a:buNone/>
            </a:pPr>
            <a:r>
              <a:rPr lang="en-US" sz="3600" kern="1200" dirty="0">
                <a:solidFill>
                  <a:schemeClr val="tx1"/>
                </a:solidFill>
                <a:latin typeface="+mn-lt"/>
                <a:ea typeface="+mn-ea"/>
                <a:cs typeface="+mn-cs"/>
              </a:rPr>
              <a:t>Questions?</a:t>
            </a:r>
          </a:p>
        </p:txBody>
      </p:sp>
      <p:sp>
        <p:nvSpPr>
          <p:cNvPr id="25" name="Arc 24">
            <a:extLst>
              <a:ext uri="{FF2B5EF4-FFF2-40B4-BE49-F238E27FC236}">
                <a16:creationId xmlns:a16="http://schemas.microsoft.com/office/drawing/2014/main" id="{D2091A72-D5BB-42AC-8FD3-F7747D9086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Oval 26">
            <a:extLst>
              <a:ext uri="{FF2B5EF4-FFF2-40B4-BE49-F238E27FC236}">
                <a16:creationId xmlns:a16="http://schemas.microsoft.com/office/drawing/2014/main" id="{6ED12BFC-A737-46AF-8411-481112D54B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264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943CAA20-3569-4189-9E48-239A229A86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2D483F6-23D0-683D-C13C-C817C613BF9D}"/>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a:solidFill>
                  <a:schemeClr val="tx1"/>
                </a:solidFill>
                <a:latin typeface="+mj-lt"/>
                <a:ea typeface="+mj-ea"/>
                <a:cs typeface="+mj-cs"/>
              </a:rPr>
              <a:t>Higher Education for Health: an evolving context</a:t>
            </a:r>
          </a:p>
        </p:txBody>
      </p:sp>
      <p:sp>
        <p:nvSpPr>
          <p:cNvPr id="5" name="Text Placeholder 4">
            <a:extLst>
              <a:ext uri="{FF2B5EF4-FFF2-40B4-BE49-F238E27FC236}">
                <a16:creationId xmlns:a16="http://schemas.microsoft.com/office/drawing/2014/main" id="{61611B03-D569-8C13-1F82-AA1C0E1476AF}"/>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275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9575E1-3389-451A-A5F7-27854C25C5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53CCC5C-D88E-40FB-B30B-23DCDBD01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47FE481-075A-FA9F-31A6-58509F9F7601}"/>
              </a:ext>
            </a:extLst>
          </p:cNvPr>
          <p:cNvPicPr>
            <a:picLocks noChangeAspect="1"/>
          </p:cNvPicPr>
          <p:nvPr/>
        </p:nvPicPr>
        <p:blipFill>
          <a:blip r:embed="rId2"/>
          <a:stretch>
            <a:fillRect/>
          </a:stretch>
        </p:blipFill>
        <p:spPr>
          <a:xfrm>
            <a:off x="662170" y="1015350"/>
            <a:ext cx="3225064" cy="5163760"/>
          </a:xfrm>
          <a:prstGeom prst="rect">
            <a:avLst/>
          </a:prstGeom>
        </p:spPr>
      </p:pic>
      <p:sp>
        <p:nvSpPr>
          <p:cNvPr id="2" name="Title 1">
            <a:extLst>
              <a:ext uri="{FF2B5EF4-FFF2-40B4-BE49-F238E27FC236}">
                <a16:creationId xmlns:a16="http://schemas.microsoft.com/office/drawing/2014/main" id="{B8D513B5-2D1D-E309-2C4E-CAAFB93D4EDE}"/>
              </a:ext>
            </a:extLst>
          </p:cNvPr>
          <p:cNvSpPr>
            <a:spLocks noGrp="1"/>
          </p:cNvSpPr>
          <p:nvPr>
            <p:ph type="title"/>
          </p:nvPr>
        </p:nvSpPr>
        <p:spPr>
          <a:xfrm>
            <a:off x="686834" y="591344"/>
            <a:ext cx="3200400" cy="5585619"/>
          </a:xfrm>
        </p:spPr>
        <p:txBody>
          <a:bodyPr>
            <a:normAutofit/>
          </a:bodyPr>
          <a:lstStyle/>
          <a:p>
            <a:endParaRPr lang="en-US" dirty="0">
              <a:solidFill>
                <a:srgbClr val="FFFFFF"/>
              </a:solidFill>
            </a:endParaRPr>
          </a:p>
        </p:txBody>
      </p:sp>
      <p:sp>
        <p:nvSpPr>
          <p:cNvPr id="23" name="Arc 22">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CD3F05DD-2DA9-7CFC-AA8F-2FCFE47DCE3F}"/>
              </a:ext>
            </a:extLst>
          </p:cNvPr>
          <p:cNvSpPr txBox="1"/>
          <p:nvPr/>
        </p:nvSpPr>
        <p:spPr>
          <a:xfrm>
            <a:off x="0" y="280127"/>
            <a:ext cx="11970750" cy="1046440"/>
          </a:xfrm>
          <a:prstGeom prst="rect">
            <a:avLst/>
          </a:prstGeom>
          <a:noFill/>
        </p:spPr>
        <p:txBody>
          <a:bodyPr wrap="square" rtlCol="0">
            <a:spAutoFit/>
          </a:bodyPr>
          <a:lstStyle/>
          <a:p>
            <a:r>
              <a:rPr lang="en-US" sz="4400" dirty="0">
                <a:latin typeface="Calibri Light" panose="020F0302020204030204" pitchFamily="34" charset="0"/>
                <a:cs typeface="Calibri Light" panose="020F0302020204030204" pitchFamily="34" charset="0"/>
              </a:rPr>
              <a:t>Crises create new demands for health professionals!</a:t>
            </a:r>
          </a:p>
          <a:p>
            <a:endParaRPr lang="en-US" dirty="0"/>
          </a:p>
        </p:txBody>
      </p:sp>
      <p:sp>
        <p:nvSpPr>
          <p:cNvPr id="18" name="object 3">
            <a:extLst>
              <a:ext uri="{FF2B5EF4-FFF2-40B4-BE49-F238E27FC236}">
                <a16:creationId xmlns:a16="http://schemas.microsoft.com/office/drawing/2014/main" id="{41168066-F220-07C3-77AA-92799568AF8B}"/>
              </a:ext>
            </a:extLst>
          </p:cNvPr>
          <p:cNvSpPr txBox="1">
            <a:spLocks noGrp="1"/>
          </p:cNvSpPr>
          <p:nvPr>
            <p:ph idx="1"/>
          </p:nvPr>
        </p:nvSpPr>
        <p:spPr>
          <a:xfrm>
            <a:off x="4446588" y="592138"/>
            <a:ext cx="6907212" cy="5584825"/>
          </a:xfrm>
          <a:prstGeom prst="rect">
            <a:avLst/>
          </a:prstGeom>
        </p:spPr>
        <p:txBody>
          <a:bodyPr vert="horz" lIns="91440" tIns="45720" rIns="91440" bIns="45720" rtlCol="0">
            <a:noAutofit/>
          </a:bodyPr>
          <a:lstStyle/>
          <a:p>
            <a:pPr marL="474121" marR="6773" indent="-228600">
              <a:lnSpc>
                <a:spcPct val="90000"/>
              </a:lnSpc>
              <a:spcBef>
                <a:spcPts val="147"/>
              </a:spcBef>
              <a:buFont typeface="Arial" panose="020B0604020202020204" pitchFamily="34" charset="0"/>
              <a:buChar char="•"/>
            </a:pPr>
            <a:endParaRPr lang="en-US" sz="2400" spc="-7" dirty="0"/>
          </a:p>
          <a:p>
            <a:pPr marL="474121" marR="6773" indent="-228600">
              <a:lnSpc>
                <a:spcPct val="90000"/>
              </a:lnSpc>
              <a:spcBef>
                <a:spcPts val="147"/>
              </a:spcBef>
              <a:buFont typeface="Arial" panose="020B0604020202020204" pitchFamily="34" charset="0"/>
              <a:buChar char="•"/>
            </a:pPr>
            <a:endParaRPr lang="en-US" sz="2400" spc="-7" dirty="0"/>
          </a:p>
          <a:p>
            <a:pPr marL="474121" marR="6773" indent="-228600">
              <a:lnSpc>
                <a:spcPct val="90000"/>
              </a:lnSpc>
              <a:spcBef>
                <a:spcPts val="147"/>
              </a:spcBef>
              <a:buFont typeface="Arial" panose="020B0604020202020204" pitchFamily="34" charset="0"/>
              <a:buChar char="•"/>
            </a:pPr>
            <a:endParaRPr lang="en-US" sz="2400" spc="-7" dirty="0"/>
          </a:p>
          <a:p>
            <a:pPr marL="474121" marR="6773" indent="-228600">
              <a:lnSpc>
                <a:spcPct val="90000"/>
              </a:lnSpc>
              <a:spcBef>
                <a:spcPts val="147"/>
              </a:spcBef>
              <a:buFont typeface="Arial" panose="020B0604020202020204" pitchFamily="34" charset="0"/>
              <a:buChar char="•"/>
            </a:pPr>
            <a:endParaRPr lang="en-US" sz="2400" spc="-7" dirty="0"/>
          </a:p>
          <a:p>
            <a:pPr marL="474121" marR="6773" indent="-228600">
              <a:lnSpc>
                <a:spcPct val="90000"/>
              </a:lnSpc>
              <a:spcBef>
                <a:spcPts val="147"/>
              </a:spcBef>
              <a:buFont typeface="Arial" panose="020B0604020202020204" pitchFamily="34" charset="0"/>
              <a:buChar char="•"/>
            </a:pPr>
            <a:r>
              <a:rPr lang="en-US" sz="2400" b="1" spc="-7" dirty="0"/>
              <a:t>“…for the </a:t>
            </a:r>
            <a:r>
              <a:rPr lang="en-US" sz="2400" b="1" dirty="0"/>
              <a:t>general </a:t>
            </a:r>
            <a:r>
              <a:rPr lang="en-US" sz="2400" b="1" spc="-7" dirty="0"/>
              <a:t>means necessary </a:t>
            </a:r>
            <a:r>
              <a:rPr lang="en-US" sz="2400" b="1" dirty="0"/>
              <a:t>to </a:t>
            </a:r>
            <a:r>
              <a:rPr lang="en-US" sz="2400" b="1" spc="-7" dirty="0"/>
              <a:t>prevent disease,  it would be </a:t>
            </a:r>
            <a:r>
              <a:rPr lang="en-US" sz="2400" b="1" spc="-13" dirty="0"/>
              <a:t>good </a:t>
            </a:r>
            <a:r>
              <a:rPr lang="en-US" sz="2400" b="1" spc="-7" dirty="0"/>
              <a:t>economy </a:t>
            </a:r>
            <a:r>
              <a:rPr lang="en-US" sz="2400" b="1" dirty="0"/>
              <a:t>to </a:t>
            </a:r>
            <a:r>
              <a:rPr lang="en-US" sz="2400" b="1" spc="-7" dirty="0"/>
              <a:t>appoint </a:t>
            </a:r>
            <a:r>
              <a:rPr lang="en-US" sz="2400" b="1" dirty="0"/>
              <a:t>a </a:t>
            </a:r>
            <a:r>
              <a:rPr lang="en-US" sz="2400" b="1" spc="-7" dirty="0"/>
              <a:t>district  medical officer, independent of </a:t>
            </a:r>
            <a:r>
              <a:rPr lang="en-US" sz="2400" b="1" dirty="0"/>
              <a:t>private practice,  with the </a:t>
            </a:r>
            <a:r>
              <a:rPr lang="en-US" sz="2400" b="1" spc="-7" dirty="0"/>
              <a:t>securities of special qualifications, </a:t>
            </a:r>
            <a:r>
              <a:rPr lang="en-US" sz="2400" b="1" dirty="0"/>
              <a:t>and  </a:t>
            </a:r>
            <a:r>
              <a:rPr lang="en-US" sz="2400" b="1" spc="-7" dirty="0"/>
              <a:t>responsibilities </a:t>
            </a:r>
            <a:r>
              <a:rPr lang="en-US" sz="2400" b="1" dirty="0"/>
              <a:t>to </a:t>
            </a:r>
            <a:r>
              <a:rPr lang="en-US" sz="2400" b="1" spc="-7" dirty="0"/>
              <a:t>initiate sanitary measures</a:t>
            </a:r>
            <a:r>
              <a:rPr lang="en-US" sz="2400" b="1" spc="13" dirty="0"/>
              <a:t> </a:t>
            </a:r>
            <a:r>
              <a:rPr lang="en-US" sz="2400" b="1" spc="-7" dirty="0"/>
              <a:t>and</a:t>
            </a:r>
            <a:r>
              <a:rPr lang="en-US" sz="2400" dirty="0"/>
              <a:t> </a:t>
            </a:r>
            <a:r>
              <a:rPr lang="en-US" sz="2400" b="1" spc="-7" dirty="0"/>
              <a:t>reclaim the execution of the</a:t>
            </a:r>
            <a:r>
              <a:rPr lang="en-US" sz="2400" b="1" spc="40" dirty="0"/>
              <a:t> </a:t>
            </a:r>
            <a:r>
              <a:rPr lang="en-US" sz="2400" b="1" dirty="0"/>
              <a:t>law”</a:t>
            </a:r>
            <a:endParaRPr lang="en-US" sz="2400" dirty="0"/>
          </a:p>
          <a:p>
            <a:pPr marL="245521" marR="6773" indent="0">
              <a:lnSpc>
                <a:spcPct val="90000"/>
              </a:lnSpc>
              <a:spcBef>
                <a:spcPts val="147"/>
              </a:spcBef>
              <a:buNone/>
            </a:pPr>
            <a:r>
              <a:rPr lang="en-US" sz="2400" i="1" spc="-7" dirty="0"/>
              <a:t>Sir Edwin Chadwick </a:t>
            </a:r>
            <a:r>
              <a:rPr lang="en-US" sz="2400" dirty="0"/>
              <a:t>– </a:t>
            </a:r>
            <a:r>
              <a:rPr lang="en-US" sz="2400" u="sng" spc="-7" dirty="0">
                <a:uFill>
                  <a:solidFill>
                    <a:srgbClr val="000000"/>
                  </a:solidFill>
                </a:uFill>
              </a:rPr>
              <a:t>Report on </a:t>
            </a:r>
            <a:r>
              <a:rPr lang="en-US" sz="2400" u="sng" dirty="0">
                <a:uFill>
                  <a:solidFill>
                    <a:srgbClr val="000000"/>
                  </a:solidFill>
                </a:uFill>
              </a:rPr>
              <a:t>the Sanitary </a:t>
            </a:r>
            <a:r>
              <a:rPr lang="en-US" sz="2400" u="sng" spc="-7" dirty="0">
                <a:uFill>
                  <a:solidFill>
                    <a:srgbClr val="000000"/>
                  </a:solidFill>
                </a:uFill>
              </a:rPr>
              <a:t>Condition of </a:t>
            </a:r>
            <a:r>
              <a:rPr lang="en-US" sz="2400" u="sng" dirty="0">
                <a:uFill>
                  <a:solidFill>
                    <a:srgbClr val="000000"/>
                  </a:solidFill>
                </a:uFill>
              </a:rPr>
              <a:t>the </a:t>
            </a:r>
            <a:r>
              <a:rPr lang="en-US" sz="2400" u="sng" spc="-7" dirty="0" err="1">
                <a:uFill>
                  <a:solidFill>
                    <a:srgbClr val="000000"/>
                  </a:solidFill>
                </a:uFill>
              </a:rPr>
              <a:t>Labouring</a:t>
            </a:r>
            <a:r>
              <a:rPr lang="en-US" sz="2400" u="sng" spc="-7" dirty="0">
                <a:uFill>
                  <a:solidFill>
                    <a:srgbClr val="000000"/>
                  </a:solidFill>
                </a:uFill>
              </a:rPr>
              <a:t> </a:t>
            </a:r>
            <a:r>
              <a:rPr lang="en-US" sz="2400" spc="-7" dirty="0"/>
              <a:t> </a:t>
            </a:r>
            <a:r>
              <a:rPr lang="en-US" sz="2400" u="sng" spc="-7" dirty="0">
                <a:uFill>
                  <a:solidFill>
                    <a:srgbClr val="000000"/>
                  </a:solidFill>
                </a:uFill>
              </a:rPr>
              <a:t>Population</a:t>
            </a:r>
            <a:r>
              <a:rPr lang="en-US" sz="2400" spc="-7" dirty="0"/>
              <a:t>,</a:t>
            </a:r>
            <a:r>
              <a:rPr lang="en-US" sz="2400" spc="-13" dirty="0"/>
              <a:t> </a:t>
            </a:r>
            <a:r>
              <a:rPr lang="en-US" sz="2400" spc="-7" dirty="0"/>
              <a:t>1837.</a:t>
            </a:r>
            <a:endParaRPr lang="en-US" sz="2400" dirty="0"/>
          </a:p>
        </p:txBody>
      </p:sp>
    </p:spTree>
    <p:extLst>
      <p:ext uri="{BB962C8B-B14F-4D97-AF65-F5344CB8AC3E}">
        <p14:creationId xmlns:p14="http://schemas.microsoft.com/office/powerpoint/2010/main" val="835626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76A2-7F4C-E1E9-AF01-B5F3B2039EC9}"/>
              </a:ext>
            </a:extLst>
          </p:cNvPr>
          <p:cNvSpPr>
            <a:spLocks noGrp="1"/>
          </p:cNvSpPr>
          <p:nvPr>
            <p:ph type="title"/>
          </p:nvPr>
        </p:nvSpPr>
        <p:spPr/>
        <p:txBody>
          <a:bodyPr/>
          <a:lstStyle/>
          <a:p>
            <a:r>
              <a:rPr lang="en-US" dirty="0"/>
              <a:t>Flexner, Welch-Rose, and Goldmark reports</a:t>
            </a:r>
          </a:p>
        </p:txBody>
      </p:sp>
      <p:pic>
        <p:nvPicPr>
          <p:cNvPr id="4" name="Content Placeholder 3">
            <a:extLst>
              <a:ext uri="{FF2B5EF4-FFF2-40B4-BE49-F238E27FC236}">
                <a16:creationId xmlns:a16="http://schemas.microsoft.com/office/drawing/2014/main" id="{44B2EBF5-6B2C-BCBF-AC34-6EA810F3325F}"/>
              </a:ext>
            </a:extLst>
          </p:cNvPr>
          <p:cNvPicPr>
            <a:picLocks noGrp="1" noChangeAspect="1"/>
          </p:cNvPicPr>
          <p:nvPr>
            <p:ph idx="1"/>
          </p:nvPr>
        </p:nvPicPr>
        <p:blipFill>
          <a:blip r:embed="rId2"/>
          <a:stretch>
            <a:fillRect/>
          </a:stretch>
        </p:blipFill>
        <p:spPr>
          <a:xfrm>
            <a:off x="529839" y="2023356"/>
            <a:ext cx="3549384" cy="3792041"/>
          </a:xfrm>
          <a:prstGeom prst="rect">
            <a:avLst/>
          </a:prstGeom>
        </p:spPr>
      </p:pic>
      <p:pic>
        <p:nvPicPr>
          <p:cNvPr id="5" name="Picture 4">
            <a:extLst>
              <a:ext uri="{FF2B5EF4-FFF2-40B4-BE49-F238E27FC236}">
                <a16:creationId xmlns:a16="http://schemas.microsoft.com/office/drawing/2014/main" id="{82692EB5-198B-B86D-0411-F464109EB2FF}"/>
              </a:ext>
            </a:extLst>
          </p:cNvPr>
          <p:cNvPicPr>
            <a:picLocks noChangeAspect="1"/>
          </p:cNvPicPr>
          <p:nvPr/>
        </p:nvPicPr>
        <p:blipFill>
          <a:blip r:embed="rId3"/>
          <a:stretch>
            <a:fillRect/>
          </a:stretch>
        </p:blipFill>
        <p:spPr>
          <a:xfrm>
            <a:off x="4330700" y="2065512"/>
            <a:ext cx="7209686" cy="3660653"/>
          </a:xfrm>
          <a:prstGeom prst="rect">
            <a:avLst/>
          </a:prstGeom>
        </p:spPr>
      </p:pic>
    </p:spTree>
    <p:extLst>
      <p:ext uri="{BB962C8B-B14F-4D97-AF65-F5344CB8AC3E}">
        <p14:creationId xmlns:p14="http://schemas.microsoft.com/office/powerpoint/2010/main" val="120855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B486EE8-C8EB-D676-B65A-1C599F187578}"/>
              </a:ext>
            </a:extLst>
          </p:cNvPr>
          <p:cNvSpPr>
            <a:spLocks noGrp="1"/>
          </p:cNvSpPr>
          <p:nvPr>
            <p:ph type="title"/>
          </p:nvPr>
        </p:nvSpPr>
        <p:spPr>
          <a:xfrm>
            <a:off x="838200" y="365125"/>
            <a:ext cx="10515600" cy="1325563"/>
          </a:xfrm>
        </p:spPr>
        <p:txBody>
          <a:bodyPr>
            <a:normAutofit/>
          </a:bodyPr>
          <a:lstStyle/>
          <a:p>
            <a:r>
              <a:rPr lang="en-US" dirty="0"/>
              <a:t>The Lancet, October 2010</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964CD66-C3C4-3E83-D36F-E18F3C1D6504}"/>
              </a:ext>
            </a:extLst>
          </p:cNvPr>
          <p:cNvSpPr>
            <a:spLocks noGrp="1"/>
          </p:cNvSpPr>
          <p:nvPr>
            <p:ph idx="1"/>
          </p:nvPr>
        </p:nvSpPr>
        <p:spPr>
          <a:xfrm>
            <a:off x="838200" y="1825625"/>
            <a:ext cx="10515600" cy="4351338"/>
          </a:xfrm>
        </p:spPr>
        <p:txBody>
          <a:bodyPr>
            <a:normAutofit/>
          </a:bodyPr>
          <a:lstStyle/>
          <a:p>
            <a:endParaRPr lang="en-US"/>
          </a:p>
        </p:txBody>
      </p:sp>
      <p:sp>
        <p:nvSpPr>
          <p:cNvPr id="7" name="object 6">
            <a:extLst>
              <a:ext uri="{FF2B5EF4-FFF2-40B4-BE49-F238E27FC236}">
                <a16:creationId xmlns:a16="http://schemas.microsoft.com/office/drawing/2014/main" id="{8B74F2EA-F312-683C-A7A4-441C7B7AE7AD}"/>
              </a:ext>
            </a:extLst>
          </p:cNvPr>
          <p:cNvSpPr/>
          <p:nvPr/>
        </p:nvSpPr>
        <p:spPr>
          <a:xfrm>
            <a:off x="1316412" y="1444335"/>
            <a:ext cx="9559175" cy="5195823"/>
          </a:xfrm>
          <a:prstGeom prst="rect">
            <a:avLst/>
          </a:prstGeom>
          <a:blipFill>
            <a:blip r:embed="rId2"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3034488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DD71B89-5165-73BE-704E-109827FF20FB}"/>
              </a:ext>
            </a:extLst>
          </p:cNvPr>
          <p:cNvSpPr>
            <a:spLocks noGrp="1"/>
          </p:cNvSpPr>
          <p:nvPr>
            <p:ph type="title"/>
          </p:nvPr>
        </p:nvSpPr>
        <p:spPr>
          <a:xfrm>
            <a:off x="838200" y="401221"/>
            <a:ext cx="10515600" cy="1348065"/>
          </a:xfrm>
        </p:spPr>
        <p:txBody>
          <a:bodyPr>
            <a:normAutofit fontScale="90000"/>
          </a:bodyPr>
          <a:lstStyle/>
          <a:p>
            <a:r>
              <a:rPr lang="en-US" sz="5400" spc="-53" dirty="0">
                <a:solidFill>
                  <a:schemeClr val="bg1"/>
                </a:solidFill>
              </a:rPr>
              <a:t>Acute health workforce challenges in the context of </a:t>
            </a:r>
            <a:r>
              <a:rPr lang="en-US" sz="4900" spc="-53" dirty="0">
                <a:solidFill>
                  <a:schemeClr val="bg1"/>
                </a:solidFill>
              </a:rPr>
              <a:t>COVID-19</a:t>
            </a:r>
            <a:endParaRPr lang="en-US" sz="4900" dirty="0">
              <a:solidFill>
                <a:schemeClr val="bg1"/>
              </a:solidFill>
            </a:endParaRPr>
          </a:p>
        </p:txBody>
      </p:sp>
      <p:sp>
        <p:nvSpPr>
          <p:cNvPr id="6" name="object 8">
            <a:extLst>
              <a:ext uri="{FF2B5EF4-FFF2-40B4-BE49-F238E27FC236}">
                <a16:creationId xmlns:a16="http://schemas.microsoft.com/office/drawing/2014/main" id="{6173B2FE-61A6-644A-53E2-5D185A906E5D}"/>
              </a:ext>
            </a:extLst>
          </p:cNvPr>
          <p:cNvSpPr/>
          <p:nvPr/>
        </p:nvSpPr>
        <p:spPr>
          <a:xfrm>
            <a:off x="8347455" y="1698751"/>
            <a:ext cx="3409695" cy="4547616"/>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endParaRPr>
          </a:p>
        </p:txBody>
      </p:sp>
      <p:sp>
        <p:nvSpPr>
          <p:cNvPr id="9" name="object 6">
            <a:extLst>
              <a:ext uri="{FF2B5EF4-FFF2-40B4-BE49-F238E27FC236}">
                <a16:creationId xmlns:a16="http://schemas.microsoft.com/office/drawing/2014/main" id="{A715F0C1-9089-F373-783F-E50FA33E32A6}"/>
              </a:ext>
            </a:extLst>
          </p:cNvPr>
          <p:cNvSpPr txBox="1">
            <a:spLocks noGrp="1"/>
          </p:cNvSpPr>
          <p:nvPr>
            <p:ph idx="1"/>
          </p:nvPr>
        </p:nvSpPr>
        <p:spPr>
          <a:xfrm>
            <a:off x="838200" y="2586038"/>
            <a:ext cx="10515600" cy="2792582"/>
          </a:xfrm>
          <a:prstGeom prst="rect">
            <a:avLst/>
          </a:prstGeom>
        </p:spPr>
        <p:txBody>
          <a:bodyPr vert="horz" wrap="square" lIns="0" tIns="71967" rIns="0" bIns="0" rtlCol="0">
            <a:spAutoFit/>
          </a:bodyPr>
          <a:lstStyle/>
          <a:p>
            <a:pPr marL="474121" indent="-458035">
              <a:spcBef>
                <a:spcPts val="567"/>
              </a:spcBef>
              <a:buFont typeface="Times New Roman"/>
              <a:buChar char="●"/>
              <a:tabLst>
                <a:tab pos="474121" algn="l"/>
                <a:tab pos="474968" algn="l"/>
              </a:tabLst>
            </a:pPr>
            <a:r>
              <a:rPr sz="2400" spc="93" dirty="0">
                <a:latin typeface="Calibri" panose="020F0502020204030204" pitchFamily="34" charset="0"/>
                <a:cs typeface="Calibri" panose="020F0502020204030204" pitchFamily="34" charset="0"/>
              </a:rPr>
              <a:t>Limited </a:t>
            </a:r>
            <a:r>
              <a:rPr sz="2400" spc="140" dirty="0">
                <a:latin typeface="Calibri" panose="020F0502020204030204" pitchFamily="34" charset="0"/>
                <a:cs typeface="Calibri" panose="020F0502020204030204" pitchFamily="34" charset="0"/>
              </a:rPr>
              <a:t>surge</a:t>
            </a:r>
            <a:r>
              <a:rPr sz="2400" spc="-247" dirty="0">
                <a:latin typeface="Calibri" panose="020F0502020204030204" pitchFamily="34" charset="0"/>
                <a:cs typeface="Calibri" panose="020F0502020204030204" pitchFamily="34" charset="0"/>
              </a:rPr>
              <a:t> </a:t>
            </a:r>
            <a:r>
              <a:rPr sz="2400" spc="147" dirty="0">
                <a:latin typeface="Calibri" panose="020F0502020204030204" pitchFamily="34" charset="0"/>
                <a:cs typeface="Calibri" panose="020F0502020204030204" pitchFamily="34" charset="0"/>
              </a:rPr>
              <a:t>capacity</a:t>
            </a:r>
            <a:endParaRPr sz="2400" dirty="0">
              <a:latin typeface="Calibri" panose="020F0502020204030204" pitchFamily="34" charset="0"/>
              <a:cs typeface="Calibri" panose="020F0502020204030204" pitchFamily="34" charset="0"/>
            </a:endParaRPr>
          </a:p>
          <a:p>
            <a:pPr marL="1083706" lvl="1" indent="-424169">
              <a:spcBef>
                <a:spcPts val="339"/>
              </a:spcBef>
              <a:buFont typeface="Times New Roman"/>
              <a:buChar char="○"/>
              <a:tabLst>
                <a:tab pos="1082860" algn="l"/>
                <a:tab pos="1084553" algn="l"/>
              </a:tabLst>
            </a:pPr>
            <a:r>
              <a:rPr lang="en-US" sz="1867" spc="93" dirty="0">
                <a:latin typeface="Calibri" panose="020F0502020204030204" pitchFamily="34" charset="0"/>
                <a:cs typeface="Calibri" panose="020F0502020204030204" pitchFamily="34" charset="0"/>
              </a:rPr>
              <a:t>h</a:t>
            </a:r>
            <a:r>
              <a:rPr sz="1867" spc="93" dirty="0">
                <a:latin typeface="Calibri" panose="020F0502020204030204" pitchFamily="34" charset="0"/>
                <a:cs typeface="Calibri" panose="020F0502020204030204" pitchFamily="34" charset="0"/>
              </a:rPr>
              <a:t>ospitals</a:t>
            </a:r>
            <a:r>
              <a:rPr sz="1867" spc="-53" dirty="0">
                <a:latin typeface="Calibri" panose="020F0502020204030204" pitchFamily="34" charset="0"/>
                <a:cs typeface="Calibri" panose="020F0502020204030204" pitchFamily="34" charset="0"/>
              </a:rPr>
              <a:t> </a:t>
            </a:r>
            <a:r>
              <a:rPr sz="1867" spc="133" dirty="0">
                <a:latin typeface="Calibri" panose="020F0502020204030204" pitchFamily="34" charset="0"/>
                <a:cs typeface="Calibri" panose="020F0502020204030204" pitchFamily="34" charset="0"/>
              </a:rPr>
              <a:t>and</a:t>
            </a:r>
            <a:r>
              <a:rPr sz="1867" spc="-60" dirty="0">
                <a:latin typeface="Calibri" panose="020F0502020204030204" pitchFamily="34" charset="0"/>
                <a:cs typeface="Calibri" panose="020F0502020204030204" pitchFamily="34" charset="0"/>
              </a:rPr>
              <a:t> </a:t>
            </a:r>
            <a:r>
              <a:rPr sz="1867" spc="100" dirty="0">
                <a:latin typeface="Calibri" panose="020F0502020204030204" pitchFamily="34" charset="0"/>
                <a:cs typeface="Calibri" panose="020F0502020204030204" pitchFamily="34" charset="0"/>
              </a:rPr>
              <a:t>long</a:t>
            </a:r>
            <a:r>
              <a:rPr sz="1867" spc="-53" dirty="0">
                <a:latin typeface="Calibri" panose="020F0502020204030204" pitchFamily="34" charset="0"/>
                <a:cs typeface="Calibri" panose="020F0502020204030204" pitchFamily="34" charset="0"/>
              </a:rPr>
              <a:t> </a:t>
            </a:r>
            <a:r>
              <a:rPr sz="1867" spc="40" dirty="0">
                <a:latin typeface="Calibri" panose="020F0502020204030204" pitchFamily="34" charset="0"/>
                <a:cs typeface="Calibri" panose="020F0502020204030204" pitchFamily="34" charset="0"/>
              </a:rPr>
              <a:t>term</a:t>
            </a:r>
            <a:r>
              <a:rPr sz="1867" spc="-60" dirty="0">
                <a:latin typeface="Calibri" panose="020F0502020204030204" pitchFamily="34" charset="0"/>
                <a:cs typeface="Calibri" panose="020F0502020204030204" pitchFamily="34" charset="0"/>
              </a:rPr>
              <a:t> </a:t>
            </a:r>
            <a:r>
              <a:rPr sz="1867" spc="60" dirty="0">
                <a:latin typeface="Calibri" panose="020F0502020204030204" pitchFamily="34" charset="0"/>
                <a:cs typeface="Calibri" panose="020F0502020204030204" pitchFamily="34" charset="0"/>
              </a:rPr>
              <a:t>care,</a:t>
            </a:r>
            <a:endParaRPr sz="1867" dirty="0">
              <a:latin typeface="Calibri" panose="020F0502020204030204" pitchFamily="34" charset="0"/>
              <a:cs typeface="Calibri" panose="020F0502020204030204" pitchFamily="34" charset="0"/>
            </a:endParaRPr>
          </a:p>
          <a:p>
            <a:pPr marL="1083706" lvl="1" indent="-424169">
              <a:spcBef>
                <a:spcPts val="420"/>
              </a:spcBef>
              <a:buFont typeface="Times New Roman"/>
              <a:buChar char="○"/>
              <a:tabLst>
                <a:tab pos="1082860" algn="l"/>
                <a:tab pos="1084553" algn="l"/>
              </a:tabLst>
            </a:pPr>
            <a:r>
              <a:rPr lang="en-US" sz="1867" spc="107" dirty="0">
                <a:latin typeface="Calibri" panose="020F0502020204030204" pitchFamily="34" charset="0"/>
                <a:cs typeface="Calibri" panose="020F0502020204030204" pitchFamily="34" charset="0"/>
              </a:rPr>
              <a:t>p</a:t>
            </a:r>
            <a:r>
              <a:rPr sz="1867" spc="107" dirty="0">
                <a:latin typeface="Calibri" panose="020F0502020204030204" pitchFamily="34" charset="0"/>
                <a:cs typeface="Calibri" panose="020F0502020204030204" pitchFamily="34" charset="0"/>
              </a:rPr>
              <a:t>ublic </a:t>
            </a:r>
            <a:r>
              <a:rPr sz="1867" spc="87" dirty="0">
                <a:latin typeface="Calibri" panose="020F0502020204030204" pitchFamily="34" charset="0"/>
                <a:cs typeface="Calibri" panose="020F0502020204030204" pitchFamily="34" charset="0"/>
              </a:rPr>
              <a:t>health </a:t>
            </a:r>
            <a:r>
              <a:rPr sz="1867" spc="113" dirty="0">
                <a:latin typeface="Calibri" panose="020F0502020204030204" pitchFamily="34" charset="0"/>
                <a:cs typeface="Calibri" panose="020F0502020204030204" pitchFamily="34" charset="0"/>
              </a:rPr>
              <a:t>cadres </a:t>
            </a:r>
            <a:r>
              <a:rPr sz="1867" spc="120" dirty="0">
                <a:latin typeface="Calibri" panose="020F0502020204030204" pitchFamily="34" charset="0"/>
                <a:cs typeface="Calibri" panose="020F0502020204030204" pitchFamily="34" charset="0"/>
              </a:rPr>
              <a:t>e.g. </a:t>
            </a:r>
            <a:r>
              <a:rPr sz="1867" spc="100" dirty="0">
                <a:latin typeface="Calibri" panose="020F0502020204030204" pitchFamily="34" charset="0"/>
                <a:cs typeface="Calibri" panose="020F0502020204030204" pitchFamily="34" charset="0"/>
              </a:rPr>
              <a:t>testing</a:t>
            </a:r>
            <a:r>
              <a:rPr sz="1867" spc="-233" dirty="0">
                <a:latin typeface="Calibri" panose="020F0502020204030204" pitchFamily="34" charset="0"/>
                <a:cs typeface="Calibri" panose="020F0502020204030204" pitchFamily="34" charset="0"/>
              </a:rPr>
              <a:t> </a:t>
            </a:r>
            <a:r>
              <a:rPr sz="1867" spc="73" dirty="0">
                <a:latin typeface="Calibri" panose="020F0502020204030204" pitchFamily="34" charset="0"/>
                <a:cs typeface="Calibri" panose="020F0502020204030204" pitchFamily="34" charset="0"/>
              </a:rPr>
              <a:t>personnel</a:t>
            </a:r>
            <a:endParaRPr sz="1867" dirty="0">
              <a:latin typeface="Calibri" panose="020F0502020204030204" pitchFamily="34" charset="0"/>
              <a:cs typeface="Calibri" panose="020F0502020204030204" pitchFamily="34" charset="0"/>
            </a:endParaRPr>
          </a:p>
          <a:p>
            <a:pPr marL="1083706" lvl="1" indent="-424169">
              <a:spcBef>
                <a:spcPts val="287"/>
              </a:spcBef>
              <a:buFont typeface="Times New Roman"/>
              <a:buChar char="○"/>
              <a:tabLst>
                <a:tab pos="1082860" algn="l"/>
                <a:tab pos="1084553" algn="l"/>
              </a:tabLst>
            </a:pPr>
            <a:r>
              <a:rPr sz="1867" spc="67" dirty="0">
                <a:latin typeface="Calibri" panose="020F0502020204030204" pitchFamily="34" charset="0"/>
                <a:cs typeface="Calibri" panose="020F0502020204030204" pitchFamily="34" charset="0"/>
              </a:rPr>
              <a:t>Procurement</a:t>
            </a:r>
            <a:r>
              <a:rPr lang="en-US" sz="1867" spc="67" dirty="0">
                <a:latin typeface="Calibri" panose="020F0502020204030204" pitchFamily="34" charset="0"/>
                <a:cs typeface="Calibri" panose="020F0502020204030204" pitchFamily="34" charset="0"/>
              </a:rPr>
              <a:t> + supply chain</a:t>
            </a:r>
            <a:r>
              <a:rPr sz="1867" spc="-53" dirty="0">
                <a:latin typeface="Calibri" panose="020F0502020204030204" pitchFamily="34" charset="0"/>
                <a:cs typeface="Calibri" panose="020F0502020204030204" pitchFamily="34" charset="0"/>
              </a:rPr>
              <a:t> </a:t>
            </a:r>
            <a:r>
              <a:rPr sz="1867" spc="127" dirty="0">
                <a:latin typeface="Calibri" panose="020F0502020204030204" pitchFamily="34" charset="0"/>
                <a:cs typeface="Calibri" panose="020F0502020204030204" pitchFamily="34" charset="0"/>
              </a:rPr>
              <a:t>specialists</a:t>
            </a:r>
            <a:endParaRPr sz="1867" dirty="0">
              <a:latin typeface="Calibri" panose="020F0502020204030204" pitchFamily="34" charset="0"/>
              <a:cs typeface="Calibri" panose="020F0502020204030204" pitchFamily="34" charset="0"/>
            </a:endParaRPr>
          </a:p>
          <a:p>
            <a:pPr marL="474121" indent="-457189">
              <a:spcBef>
                <a:spcPts val="300"/>
              </a:spcBef>
              <a:buFont typeface="Times New Roman"/>
              <a:buChar char="●"/>
              <a:tabLst>
                <a:tab pos="473275" algn="l"/>
                <a:tab pos="474121" algn="l"/>
              </a:tabLst>
            </a:pPr>
            <a:r>
              <a:rPr sz="2400" spc="147" dirty="0">
                <a:latin typeface="Calibri" panose="020F0502020204030204" pitchFamily="34" charset="0"/>
                <a:cs typeface="Calibri" panose="020F0502020204030204" pitchFamily="34" charset="0"/>
              </a:rPr>
              <a:t>Unsafe </a:t>
            </a:r>
            <a:r>
              <a:rPr sz="2400" spc="73" dirty="0">
                <a:latin typeface="Calibri" panose="020F0502020204030204" pitchFamily="34" charset="0"/>
                <a:cs typeface="Calibri" panose="020F0502020204030204" pitchFamily="34" charset="0"/>
              </a:rPr>
              <a:t>working</a:t>
            </a:r>
            <a:r>
              <a:rPr sz="2400" spc="-293" dirty="0">
                <a:latin typeface="Calibri" panose="020F0502020204030204" pitchFamily="34" charset="0"/>
                <a:cs typeface="Calibri" panose="020F0502020204030204" pitchFamily="34" charset="0"/>
              </a:rPr>
              <a:t> </a:t>
            </a:r>
            <a:r>
              <a:rPr sz="2400" spc="100" dirty="0">
                <a:latin typeface="Calibri" panose="020F0502020204030204" pitchFamily="34" charset="0"/>
                <a:cs typeface="Calibri" panose="020F0502020204030204" pitchFamily="34" charset="0"/>
              </a:rPr>
              <a:t>conditions</a:t>
            </a:r>
            <a:endParaRPr lang="en-US" sz="2400" spc="100" dirty="0">
              <a:latin typeface="Calibri" panose="020F0502020204030204" pitchFamily="34" charset="0"/>
              <a:cs typeface="Calibri" panose="020F0502020204030204" pitchFamily="34" charset="0"/>
            </a:endParaRPr>
          </a:p>
          <a:p>
            <a:pPr marL="474121" indent="-457189">
              <a:spcBef>
                <a:spcPts val="300"/>
              </a:spcBef>
              <a:buFont typeface="Times New Roman"/>
              <a:buChar char="●"/>
              <a:tabLst>
                <a:tab pos="473275" algn="l"/>
                <a:tab pos="474121" algn="l"/>
              </a:tabLst>
            </a:pPr>
            <a:r>
              <a:rPr lang="en-US" sz="2400" spc="100" dirty="0">
                <a:latin typeface="Calibri" panose="020F0502020204030204" pitchFamily="34" charset="0"/>
                <a:cs typeface="Calibri" panose="020F0502020204030204" pitchFamily="34" charset="0"/>
              </a:rPr>
              <a:t>High rates of burnout</a:t>
            </a:r>
          </a:p>
          <a:p>
            <a:pPr marL="474121" indent="-457189">
              <a:spcBef>
                <a:spcPts val="300"/>
              </a:spcBef>
              <a:buFont typeface="Times New Roman"/>
              <a:buChar char="●"/>
              <a:tabLst>
                <a:tab pos="473275" algn="l"/>
                <a:tab pos="474121" algn="l"/>
              </a:tabLst>
            </a:pPr>
            <a:r>
              <a:rPr lang="en-US" sz="2400" spc="100" dirty="0">
                <a:latin typeface="Calibri" panose="020F0502020204030204" pitchFamily="34" charset="0"/>
                <a:cs typeface="Calibri" panose="020F0502020204030204" pitchFamily="34" charset="0"/>
              </a:rPr>
              <a:t>Accelerated workforce </a:t>
            </a:r>
            <a:r>
              <a:rPr lang="en-US" sz="2400" spc="100" dirty="0" smtClean="0">
                <a:latin typeface="Calibri" panose="020F0502020204030204" pitchFamily="34" charset="0"/>
                <a:cs typeface="Calibri" panose="020F0502020204030204" pitchFamily="34" charset="0"/>
              </a:rPr>
              <a:t>attrition</a:t>
            </a:r>
          </a:p>
          <a:p>
            <a:pPr marL="474121" indent="-457189">
              <a:spcBef>
                <a:spcPts val="300"/>
              </a:spcBef>
              <a:buFont typeface="Times New Roman"/>
              <a:buChar char="●"/>
              <a:tabLst>
                <a:tab pos="473275" algn="l"/>
                <a:tab pos="474121" algn="l"/>
              </a:tabLst>
            </a:pPr>
            <a:r>
              <a:rPr lang="en-US" sz="2400" spc="100" dirty="0" smtClean="0">
                <a:latin typeface="Calibri" panose="020F0502020204030204" pitchFamily="34" charset="0"/>
                <a:cs typeface="Calibri" panose="020F0502020204030204" pitchFamily="34" charset="0"/>
              </a:rPr>
              <a:t>Hubris outpaced humility</a:t>
            </a:r>
            <a:endParaRPr lang="en-US" sz="2400" spc="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436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Herd immunity great barrington decla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368" y="1614822"/>
            <a:ext cx="4307779" cy="3727887"/>
          </a:xfrm>
          <a:prstGeom prst="roundRect">
            <a:avLst>
              <a:gd name="adj" fmla="val 8594"/>
            </a:avLst>
          </a:prstGeom>
          <a:solidFill>
            <a:srgbClr val="FFFFFF">
              <a:shade val="85000"/>
            </a:srgbClr>
          </a:solidFill>
          <a:ln>
            <a:noFill/>
          </a:ln>
          <a:effectLst/>
        </p:spPr>
      </p:pic>
      <p:sp>
        <p:nvSpPr>
          <p:cNvPr id="4" name="TextBox 3"/>
          <p:cNvSpPr txBox="1"/>
          <p:nvPr/>
        </p:nvSpPr>
        <p:spPr>
          <a:xfrm>
            <a:off x="235132" y="1964142"/>
            <a:ext cx="2847703" cy="2677656"/>
          </a:xfrm>
          <a:prstGeom prst="rect">
            <a:avLst/>
          </a:prstGeom>
          <a:noFill/>
        </p:spPr>
        <p:txBody>
          <a:bodyPr wrap="square" rtlCol="0">
            <a:spAutoFit/>
          </a:bodyPr>
          <a:lstStyle/>
          <a:p>
            <a:r>
              <a:rPr lang="en-US" sz="2800" dirty="0"/>
              <a:t>While herd immunity </a:t>
            </a:r>
            <a:r>
              <a:rPr lang="en-US" sz="2800" dirty="0" smtClean="0"/>
              <a:t>my help to </a:t>
            </a:r>
            <a:r>
              <a:rPr lang="en-US" sz="2800" dirty="0" smtClean="0"/>
              <a:t>end </a:t>
            </a:r>
            <a:r>
              <a:rPr lang="en-US" sz="2800" dirty="0"/>
              <a:t>the pandemic, herd mentality will not!!!</a:t>
            </a:r>
          </a:p>
        </p:txBody>
      </p:sp>
      <p:pic>
        <p:nvPicPr>
          <p:cNvPr id="5" name="Picture 4" descr="A close up of a sign&#10;&#10;Description automatically generated">
            <a:extLst>
              <a:ext uri="{FF2B5EF4-FFF2-40B4-BE49-F238E27FC236}">
                <a16:creationId xmlns:a16="http://schemas.microsoft.com/office/drawing/2014/main" id="{951E68FA-2A9F-BB4D-8A31-ABD5A9AC6BB0}"/>
              </a:ext>
            </a:extLst>
          </p:cNvPr>
          <p:cNvPicPr>
            <a:picLocks noChangeAspect="1"/>
          </p:cNvPicPr>
          <p:nvPr/>
        </p:nvPicPr>
        <p:blipFill rotWithShape="1">
          <a:blip r:embed="rId3"/>
          <a:srcRect l="19655" t="22006" r="19701" b="24339"/>
          <a:stretch/>
        </p:blipFill>
        <p:spPr>
          <a:xfrm>
            <a:off x="3070369" y="412231"/>
            <a:ext cx="4331744" cy="1129187"/>
          </a:xfrm>
          <a:prstGeom prst="roundRect">
            <a:avLst>
              <a:gd name="adj" fmla="val 8594"/>
            </a:avLst>
          </a:prstGeom>
          <a:solidFill>
            <a:srgbClr val="FFFFFF">
              <a:shade val="85000"/>
            </a:srgbClr>
          </a:solidFill>
          <a:ln>
            <a:noFill/>
          </a:ln>
          <a:effectLst/>
        </p:spPr>
      </p:pic>
      <p:pic>
        <p:nvPicPr>
          <p:cNvPr id="1026" name="Picture 2" descr="John Snow's pump (1854) | British Society for Immunology">
            <a:extLst>
              <a:ext uri="{FF2B5EF4-FFF2-40B4-BE49-F238E27FC236}">
                <a16:creationId xmlns:a16="http://schemas.microsoft.com/office/drawing/2014/main" id="{1256D536-316D-E849-9BD4-31A1F88E06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7210" y="869324"/>
            <a:ext cx="2945025" cy="4113799"/>
          </a:xfrm>
          <a:prstGeom prst="roundRect">
            <a:avLst>
              <a:gd name="adj" fmla="val 8594"/>
            </a:avLst>
          </a:prstGeom>
          <a:solidFill>
            <a:srgbClr val="FFFFFF">
              <a:shade val="85000"/>
            </a:srgbClr>
          </a:solidFill>
          <a:ln>
            <a:noFill/>
          </a:ln>
          <a:effectLst/>
        </p:spPr>
      </p:pic>
      <p:sp>
        <p:nvSpPr>
          <p:cNvPr id="3" name="TextBox 2">
            <a:extLst>
              <a:ext uri="{FF2B5EF4-FFF2-40B4-BE49-F238E27FC236}">
                <a16:creationId xmlns:a16="http://schemas.microsoft.com/office/drawing/2014/main" id="{280CB58C-F7F2-4E40-8CB0-B1D7E5BE33CE}"/>
              </a:ext>
            </a:extLst>
          </p:cNvPr>
          <p:cNvSpPr txBox="1"/>
          <p:nvPr/>
        </p:nvSpPr>
        <p:spPr>
          <a:xfrm>
            <a:off x="120668" y="6283235"/>
            <a:ext cx="4166782" cy="523220"/>
          </a:xfrm>
          <a:prstGeom prst="rect">
            <a:avLst/>
          </a:prstGeom>
          <a:noFill/>
        </p:spPr>
        <p:txBody>
          <a:bodyPr wrap="none" rtlCol="0">
            <a:spAutoFit/>
          </a:bodyPr>
          <a:lstStyle/>
          <a:p>
            <a:r>
              <a:rPr lang="en-US" sz="1400" dirty="0">
                <a:hlinkClick r:id="rId5"/>
              </a:rPr>
              <a:t>https://www.immunology.org/john-snows-pump-1854</a:t>
            </a:r>
            <a:endParaRPr lang="en-US" sz="1400" dirty="0"/>
          </a:p>
          <a:p>
            <a:r>
              <a:rPr lang="en-US" sz="1400" dirty="0">
                <a:hlinkClick r:id="rId6"/>
              </a:rPr>
              <a:t>https://gbdeclaration.org/</a:t>
            </a:r>
          </a:p>
        </p:txBody>
      </p:sp>
      <p:pic>
        <p:nvPicPr>
          <p:cNvPr id="8" name="Picture 7" descr="A picture containing drawing, plate&#10;&#10;Description automatically generated">
            <a:extLst>
              <a:ext uri="{FF2B5EF4-FFF2-40B4-BE49-F238E27FC236}">
                <a16:creationId xmlns:a16="http://schemas.microsoft.com/office/drawing/2014/main" id="{2A5C50FC-BB48-FF4B-A38D-AAB1BF729C47}"/>
              </a:ext>
            </a:extLst>
          </p:cNvPr>
          <p:cNvPicPr>
            <a:picLocks noChangeAspect="1"/>
          </p:cNvPicPr>
          <p:nvPr/>
        </p:nvPicPr>
        <p:blipFill>
          <a:blip r:embed="rId7"/>
          <a:stretch>
            <a:fillRect/>
          </a:stretch>
        </p:blipFill>
        <p:spPr>
          <a:xfrm>
            <a:off x="7939631" y="5103831"/>
            <a:ext cx="2972604" cy="722158"/>
          </a:xfrm>
          <a:prstGeom prst="rect">
            <a:avLst/>
          </a:prstGeom>
        </p:spPr>
      </p:pic>
      <p:pic>
        <p:nvPicPr>
          <p:cNvPr id="12" name="Picture 11" descr="Logo&#10;&#10;Description automatically generated">
            <a:extLst>
              <a:ext uri="{FF2B5EF4-FFF2-40B4-BE49-F238E27FC236}">
                <a16:creationId xmlns:a16="http://schemas.microsoft.com/office/drawing/2014/main" id="{AE404ACD-0423-DC49-9F09-E39E11DB18B6}"/>
              </a:ext>
            </a:extLst>
          </p:cNvPr>
          <p:cNvPicPr>
            <a:picLocks noChangeAspect="1"/>
          </p:cNvPicPr>
          <p:nvPr/>
        </p:nvPicPr>
        <p:blipFill>
          <a:blip r:embed="rId8"/>
          <a:stretch>
            <a:fillRect/>
          </a:stretch>
        </p:blipFill>
        <p:spPr>
          <a:xfrm rot="21123193">
            <a:off x="6633297" y="2242329"/>
            <a:ext cx="2240539" cy="1907959"/>
          </a:xfrm>
          <a:prstGeom prst="rect">
            <a:avLst/>
          </a:prstGeom>
        </p:spPr>
      </p:pic>
    </p:spTree>
    <p:extLst>
      <p:ext uri="{BB962C8B-B14F-4D97-AF65-F5344CB8AC3E}">
        <p14:creationId xmlns:p14="http://schemas.microsoft.com/office/powerpoint/2010/main" val="31850122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C88A82-E88E-91EF-921A-C66A59D89B2E}"/>
              </a:ext>
            </a:extLst>
          </p:cNvPr>
          <p:cNvSpPr>
            <a:spLocks noGrp="1"/>
          </p:cNvSpPr>
          <p:nvPr>
            <p:ph type="title"/>
          </p:nvPr>
        </p:nvSpPr>
        <p:spPr>
          <a:xfrm>
            <a:off x="838200" y="365125"/>
            <a:ext cx="10515600" cy="1325563"/>
          </a:xfrm>
        </p:spPr>
        <p:txBody>
          <a:bodyPr>
            <a:normAutofit/>
          </a:bodyPr>
          <a:lstStyle/>
          <a:p>
            <a:r>
              <a:rPr lang="en-US" dirty="0"/>
              <a:t>The brave new world of global health</a:t>
            </a:r>
          </a:p>
        </p:txBody>
      </p:sp>
      <p:sp>
        <p:nvSpPr>
          <p:cNvPr id="10" name="sketch line">
            <a:extLst>
              <a:ext uri="{FF2B5EF4-FFF2-40B4-BE49-F238E27FC236}">
                <a16:creationId xmlns:a16="http://schemas.microsoft.com/office/drawing/2014/main" id="{DB17E863-922E-4C26-BD64-E8FD41D286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79CB955-4607-2F74-651A-FF215FB13620}"/>
              </a:ext>
            </a:extLst>
          </p:cNvPr>
          <p:cNvPicPr>
            <a:picLocks noGrp="1" noChangeAspect="1"/>
          </p:cNvPicPr>
          <p:nvPr>
            <p:ph idx="1"/>
          </p:nvPr>
        </p:nvPicPr>
        <p:blipFill>
          <a:blip r:embed="rId2"/>
          <a:stretch>
            <a:fillRect/>
          </a:stretch>
        </p:blipFill>
        <p:spPr>
          <a:xfrm>
            <a:off x="6931414" y="1903761"/>
            <a:ext cx="4742498" cy="4252912"/>
          </a:xfrm>
          <a:prstGeom prst="rect">
            <a:avLst/>
          </a:prstGeom>
        </p:spPr>
      </p:pic>
      <p:sp>
        <p:nvSpPr>
          <p:cNvPr id="9" name="Content Placeholder 3">
            <a:extLst>
              <a:ext uri="{FF2B5EF4-FFF2-40B4-BE49-F238E27FC236}">
                <a16:creationId xmlns:a16="http://schemas.microsoft.com/office/drawing/2014/main" id="{8B323A71-3634-63E1-94FE-969C36F7ECF8}"/>
              </a:ext>
            </a:extLst>
          </p:cNvPr>
          <p:cNvSpPr txBox="1">
            <a:spLocks/>
          </p:cNvSpPr>
          <p:nvPr/>
        </p:nvSpPr>
        <p:spPr>
          <a:xfrm>
            <a:off x="202623" y="2055813"/>
            <a:ext cx="6728791" cy="2289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a:t>“COVID-19 is not a pandemic. It is a syndemic.  Limiting the harm caused by SARS-CoV-2 will demand far greater attention to NCDs and socioeconomic inequality….. </a:t>
            </a:r>
            <a:r>
              <a:rPr lang="en-US" sz="1400" i="1"/>
              <a:t>Richard Horton </a:t>
            </a:r>
          </a:p>
          <a:p>
            <a:pPr marL="0" indent="0">
              <a:buFont typeface="Arial" panose="020B0604020202020204" pitchFamily="34" charset="0"/>
              <a:buNone/>
            </a:pPr>
            <a:r>
              <a:rPr lang="en-US" sz="1200">
                <a:hlinkClick r:id="rId3"/>
              </a:rPr>
              <a:t>https://www.thelancet.com/action/showPdf?pii=S0140-6736%2820%2932000-6</a:t>
            </a:r>
            <a:endParaRPr lang="en-US" sz="1200" dirty="0"/>
          </a:p>
        </p:txBody>
      </p:sp>
      <p:sp>
        <p:nvSpPr>
          <p:cNvPr id="11" name="TextBox 10">
            <a:extLst>
              <a:ext uri="{FF2B5EF4-FFF2-40B4-BE49-F238E27FC236}">
                <a16:creationId xmlns:a16="http://schemas.microsoft.com/office/drawing/2014/main" id="{12FD769A-24C1-46D8-C198-1CBCFD8B6B01}"/>
              </a:ext>
            </a:extLst>
          </p:cNvPr>
          <p:cNvSpPr txBox="1"/>
          <p:nvPr/>
        </p:nvSpPr>
        <p:spPr>
          <a:xfrm>
            <a:off x="202623" y="3827920"/>
            <a:ext cx="6490252" cy="1969770"/>
          </a:xfrm>
          <a:prstGeom prst="rect">
            <a:avLst/>
          </a:prstGeom>
          <a:noFill/>
        </p:spPr>
        <p:txBody>
          <a:bodyPr wrap="square" rtlCol="0">
            <a:spAutoFit/>
          </a:bodyPr>
          <a:lstStyle/>
          <a:p>
            <a:r>
              <a:rPr lang="en-US" sz="2000" i="1" dirty="0"/>
              <a:t>“It is not just viruses that cross borders.  Tobacco, unhealthy </a:t>
            </a:r>
            <a:r>
              <a:rPr lang="en-US" sz="2000" i="1" dirty="0" err="1"/>
              <a:t>ultraprocessed</a:t>
            </a:r>
            <a:r>
              <a:rPr lang="en-US" sz="2000" i="1" dirty="0"/>
              <a:t> foods and sugar sweetened beverages are transnationally marketed maladies and aggressively advertised addictions”   </a:t>
            </a:r>
            <a:r>
              <a:rPr lang="en-US" sz="1400" i="1" dirty="0" err="1"/>
              <a:t>Srinath</a:t>
            </a:r>
            <a:r>
              <a:rPr lang="en-US" sz="1400" i="1" dirty="0"/>
              <a:t> Reddy</a:t>
            </a:r>
          </a:p>
          <a:p>
            <a:endParaRPr lang="en-US" dirty="0"/>
          </a:p>
          <a:p>
            <a:r>
              <a:rPr lang="en-US" sz="1200" u="sng" dirty="0">
                <a:hlinkClick r:id="rId4"/>
              </a:rPr>
              <a:t>https://www.newindianexpress.com/opinions/2020/nov/13/global-health-will-get-abooster-shot-2223177.html</a:t>
            </a:r>
            <a:endParaRPr lang="en-US" sz="1200" dirty="0"/>
          </a:p>
        </p:txBody>
      </p:sp>
    </p:spTree>
    <p:extLst>
      <p:ext uri="{BB962C8B-B14F-4D97-AF65-F5344CB8AC3E}">
        <p14:creationId xmlns:p14="http://schemas.microsoft.com/office/powerpoint/2010/main" val="437417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5">
      <a:dk1>
        <a:srgbClr val="282F39"/>
      </a:dk1>
      <a:lt1>
        <a:srgbClr val="FFFFFF"/>
      </a:lt1>
      <a:dk2>
        <a:srgbClr val="000000"/>
      </a:dk2>
      <a:lt2>
        <a:srgbClr val="EEEEEE"/>
      </a:lt2>
      <a:accent1>
        <a:srgbClr val="C2C923"/>
      </a:accent1>
      <a:accent2>
        <a:srgbClr val="42AFB6"/>
      </a:accent2>
      <a:accent3>
        <a:srgbClr val="074D67"/>
      </a:accent3>
      <a:accent4>
        <a:srgbClr val="CB1B4A"/>
      </a:accent4>
      <a:accent5>
        <a:srgbClr val="FCB414"/>
      </a:accent5>
      <a:accent6>
        <a:srgbClr val="007A7D"/>
      </a:accent6>
      <a:hlink>
        <a:srgbClr val="1EB7E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7183</TotalTime>
  <Words>983</Words>
  <Application>Microsoft Office PowerPoint</Application>
  <PresentationFormat>Widescreen</PresentationFormat>
  <Paragraphs>138</Paragraphs>
  <Slides>26</Slides>
  <Notes>5</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26</vt:i4>
      </vt:variant>
    </vt:vector>
  </HeadingPairs>
  <TitlesOfParts>
    <vt:vector size="39" baseType="lpstr">
      <vt:lpstr>Arial</vt:lpstr>
      <vt:lpstr>Calibri</vt:lpstr>
      <vt:lpstr>Calibri Light</vt:lpstr>
      <vt:lpstr>Noto Sans</vt:lpstr>
      <vt:lpstr>Open Sans</vt:lpstr>
      <vt:lpstr>Times New Roman</vt:lpstr>
      <vt:lpstr>Office Theme</vt:lpstr>
      <vt:lpstr>2_Office Theme</vt:lpstr>
      <vt:lpstr>1_Office Theme</vt:lpstr>
      <vt:lpstr>3_Office Theme</vt:lpstr>
      <vt:lpstr>4_Office Theme</vt:lpstr>
      <vt:lpstr>6_Office Theme</vt:lpstr>
      <vt:lpstr>7_Office Theme</vt:lpstr>
      <vt:lpstr>Global Health Education in times of crises</vt:lpstr>
      <vt:lpstr>Outline:</vt:lpstr>
      <vt:lpstr>Higher Education for Health: an evolving context</vt:lpstr>
      <vt:lpstr>PowerPoint Presentation</vt:lpstr>
      <vt:lpstr>Flexner, Welch-Rose, and Goldmark reports</vt:lpstr>
      <vt:lpstr>The Lancet, October 2010</vt:lpstr>
      <vt:lpstr>Acute health workforce challenges in the context of COVID-19</vt:lpstr>
      <vt:lpstr>PowerPoint Presentation</vt:lpstr>
      <vt:lpstr>The brave new world of global health</vt:lpstr>
      <vt:lpstr> Context 2020+ for global health education  </vt:lpstr>
      <vt:lpstr>PowerPoint Presentation</vt:lpstr>
      <vt:lpstr>PowerPoint Presentation</vt:lpstr>
      <vt:lpstr>Some starting points:</vt:lpstr>
      <vt:lpstr> Nurturing leadership for health…</vt:lpstr>
      <vt:lpstr>Are we “transforming education to strengthen health systems in an interdependent world”?</vt:lpstr>
      <vt:lpstr>PowerPoint Presentation</vt:lpstr>
      <vt:lpstr>PowerPoint Presentation</vt:lpstr>
      <vt:lpstr>PowerPoint Presentation</vt:lpstr>
      <vt:lpstr>Six key competencies</vt:lpstr>
      <vt:lpstr>MPH core competencies (ASPPH 2006)</vt:lpstr>
      <vt:lpstr>Foster competencies in contemporary ethical challenges </vt:lpstr>
      <vt:lpstr>PowerPoint Presentation</vt:lpstr>
      <vt:lpstr>Entrepreneurship in Global Health</vt:lpstr>
      <vt:lpstr> 5. Metrics to Monitor Performance</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SPGH Education Programs</dc:title>
  <dc:creator>Nikita Boston-Fisher</dc:creator>
  <cp:lastModifiedBy>Timothy Grant Evans, Dr</cp:lastModifiedBy>
  <cp:revision>57</cp:revision>
  <dcterms:created xsi:type="dcterms:W3CDTF">2022-05-09T13:35:25Z</dcterms:created>
  <dcterms:modified xsi:type="dcterms:W3CDTF">2022-06-25T08:47:37Z</dcterms:modified>
</cp:coreProperties>
</file>