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heidelberg-trauma.de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linikum.uni-heidelberg.de/fileadmin/medienzentrum/Vorlagen/Siegel___Wortmarke/Siegel_Wortmarke_bla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4" y="44624"/>
            <a:ext cx="8942712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555776" y="-27384"/>
            <a:ext cx="6588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</a:rPr>
              <a:t>HIWI-Job zu vergeben</a:t>
            </a:r>
          </a:p>
          <a:p>
            <a:pPr algn="ctr"/>
            <a:endParaRPr lang="de-DE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600" b="1" dirty="0" smtClean="0">
                <a:solidFill>
                  <a:srgbClr val="FF0000"/>
                </a:solidFill>
              </a:rPr>
              <a:t>Betreuung einer klinischen Studie zum Thema Knochenersatzmaterialien</a:t>
            </a:r>
            <a:endParaRPr lang="de-DE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000" b="1" dirty="0" smtClean="0">
                <a:latin typeface="Arial" pitchFamily="34" charset="0"/>
                <a:cs typeface="Arial" pitchFamily="34" charset="0"/>
              </a:rPr>
              <a:t>Prof</a:t>
            </a:r>
            <a:r>
              <a:rPr lang="de-DE" sz="1000" b="1" dirty="0">
                <a:latin typeface="Arial" pitchFamily="34" charset="0"/>
                <a:cs typeface="Arial" pitchFamily="34" charset="0"/>
              </a:rPr>
              <a:t>. Dr. </a:t>
            </a:r>
            <a:r>
              <a:rPr lang="de-DE" sz="1000" b="1" dirty="0" smtClean="0">
                <a:latin typeface="Arial" pitchFamily="34" charset="0"/>
                <a:cs typeface="Arial" pitchFamily="34" charset="0"/>
              </a:rPr>
              <a:t>med. </a:t>
            </a:r>
            <a:r>
              <a:rPr lang="de-DE" sz="1000" b="1" dirty="0">
                <a:latin typeface="Arial" pitchFamily="34" charset="0"/>
                <a:cs typeface="Arial" pitchFamily="34" charset="0"/>
              </a:rPr>
              <a:t>Gerhard </a:t>
            </a:r>
            <a:r>
              <a:rPr lang="de-DE" sz="1000" b="1" dirty="0" smtClean="0">
                <a:latin typeface="Arial" pitchFamily="34" charset="0"/>
                <a:cs typeface="Arial" pitchFamily="34" charset="0"/>
              </a:rPr>
              <a:t>Schmidmaier, Sektion </a:t>
            </a:r>
            <a:r>
              <a:rPr lang="de-DE" sz="1000" b="1" dirty="0">
                <a:latin typeface="Arial" pitchFamily="34" charset="0"/>
                <a:cs typeface="Arial" pitchFamily="34" charset="0"/>
              </a:rPr>
              <a:t>Unfall- und </a:t>
            </a:r>
            <a:r>
              <a:rPr lang="de-DE" sz="1000" b="1" dirty="0" smtClean="0">
                <a:latin typeface="Arial" pitchFamily="34" charset="0"/>
                <a:cs typeface="Arial" pitchFamily="34" charset="0"/>
              </a:rPr>
              <a:t>Wiederherstellungschirurgie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6564" y="1772816"/>
            <a:ext cx="90374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Wir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suchen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… </a:t>
            </a:r>
            <a:r>
              <a:rPr lang="de-DE" sz="1200">
                <a:latin typeface="Arial" pitchFamily="34" charset="0"/>
                <a:cs typeface="Arial" pitchFamily="34" charset="0"/>
              </a:rPr>
              <a:t>eine/n </a:t>
            </a:r>
            <a:r>
              <a:rPr lang="de-DE" sz="1200" smtClean="0">
                <a:latin typeface="Arial" pitchFamily="34" charset="0"/>
                <a:cs typeface="Arial" pitchFamily="34" charset="0"/>
              </a:rPr>
              <a:t>motivierte/n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(Zahn-)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Medizinstudent/in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großem Interesse an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klinischer Forschung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Der HIWI-Job umfasst die Ambulanzbetreuung dienstags und donnerstags mit Einschluss von Studienpatienten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im Rahmen einer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klinische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Studie zur Evaluation von Knochenersatzmaterialen bei Pseudarthrosen der langen Röhrenknochen der unteren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Extremität. Wir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erwarten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Teamfähigkeit, insbesondere Verlässlichkeit, und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freuen uns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auf jemanden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Spaß an 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Arbeit.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Beginn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Ab sofort,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Dauer: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ca. 6 Monate, 10 Wochenstunden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Bezahlung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500" dirty="0" smtClean="0">
                <a:latin typeface="Arial" pitchFamily="34" charset="0"/>
                <a:cs typeface="Arial" pitchFamily="34" charset="0"/>
              </a:rPr>
              <a:t>400 €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/ Monat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6564" y="4617821"/>
            <a:ext cx="4321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Kontakt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Prof. Dr. med. G. Schmidmaier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Leiter Unfall- und Wiederherstellungschirurgie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Anja Solte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Projektkoordinatorin</a:t>
            </a:r>
          </a:p>
          <a:p>
            <a:pPr>
              <a:tabLst>
                <a:tab pos="452438" algn="l"/>
              </a:tabLst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Tel: 	06221 / 56 34990</a:t>
            </a:r>
          </a:p>
          <a:p>
            <a:pPr>
              <a:tabLst>
                <a:tab pos="354013" algn="l"/>
                <a:tab pos="452438" algn="l"/>
              </a:tabLst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Mail: 	Projektkoordination.HTRG@med.uni-heidelberg.de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6564" y="6472929"/>
            <a:ext cx="37962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smtClean="0">
                <a:latin typeface="Arial" pitchFamily="34" charset="0"/>
                <a:cs typeface="Arial" pitchFamily="34" charset="0"/>
              </a:rPr>
              <a:t>Zentrum für Orthopädie, Unfallchirurgie und Paraplegiologie </a:t>
            </a:r>
          </a:p>
          <a:p>
            <a:r>
              <a:rPr lang="de-DE" sz="1050" smtClean="0">
                <a:latin typeface="Arial" pitchFamily="34" charset="0"/>
                <a:cs typeface="Arial" pitchFamily="34" charset="0"/>
              </a:rPr>
              <a:t>Schlierbacher Landstraße 200a, 69118 Heidelberg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26010"/>
            <a:ext cx="1331640" cy="133164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72" y="6007136"/>
            <a:ext cx="1747756" cy="592752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868144" y="6604084"/>
            <a:ext cx="212881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50" smtClean="0">
                <a:latin typeface="Arial" pitchFamily="34" charset="0"/>
                <a:cs typeface="Arial" pitchFamily="34" charset="0"/>
                <a:hlinkClick r:id="rId5"/>
              </a:rPr>
              <a:t>www.heidelberg-trauma.de</a:t>
            </a:r>
            <a:endParaRPr lang="de-DE" sz="115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Jefferson, Tamara</dc:creator>
  <cp:lastModifiedBy>Solte, Anja</cp:lastModifiedBy>
  <cp:revision>40</cp:revision>
  <cp:lastPrinted>2014-12-19T15:23:25Z</cp:lastPrinted>
  <dcterms:created xsi:type="dcterms:W3CDTF">2012-12-03T10:51:40Z</dcterms:created>
  <dcterms:modified xsi:type="dcterms:W3CDTF">2018-05-09T08:03:26Z</dcterms:modified>
</cp:coreProperties>
</file>