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-159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09.05.2018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09.05.2018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 durch Klicken hinzufügen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09.05.2018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09.05.2018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09.05.2018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09.05.2018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09.05.2018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09.05.2018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09.05.2018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09.05.2018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09.05.2018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50D42-C9CD-4801-B293-61D1F53EC57E}" type="datetimeFigureOut">
              <a:rPr lang="de-DE" smtClean="0"/>
              <a:t>09.05.2018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heidelberg-trauma.de/" TargetMode="Externa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klinikum.uni-heidelberg.de/fileadmin/medienzentrum/Vorlagen/Siegel___Wortmarke/Siegel_Wortmarke_blau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64" y="44624"/>
            <a:ext cx="8942712" cy="158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feld 3"/>
          <p:cNvSpPr txBox="1"/>
          <p:nvPr/>
        </p:nvSpPr>
        <p:spPr>
          <a:xfrm>
            <a:off x="2555776" y="-27384"/>
            <a:ext cx="65882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 smtClean="0">
                <a:latin typeface="Arial" pitchFamily="34" charset="0"/>
                <a:cs typeface="Arial" pitchFamily="34" charset="0"/>
              </a:rPr>
              <a:t>HIWI-Job zu vergeben</a:t>
            </a:r>
          </a:p>
          <a:p>
            <a:pPr algn="ctr"/>
            <a:endParaRPr lang="de-DE" sz="10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de-DE" sz="1600" b="1" dirty="0" smtClean="0">
                <a:solidFill>
                  <a:srgbClr val="FF0000"/>
                </a:solidFill>
              </a:rPr>
              <a:t>Betreuung einer klinischen Studie zum Thema Knochenersatzmaterialien</a:t>
            </a:r>
            <a:endParaRPr lang="de-DE" sz="1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de-DE" sz="10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de-DE" sz="1000" b="1" dirty="0" smtClean="0">
                <a:latin typeface="Arial" pitchFamily="34" charset="0"/>
                <a:cs typeface="Arial" pitchFamily="34" charset="0"/>
              </a:rPr>
              <a:t>Prof</a:t>
            </a:r>
            <a:r>
              <a:rPr lang="de-DE" sz="1000" b="1" dirty="0">
                <a:latin typeface="Arial" pitchFamily="34" charset="0"/>
                <a:cs typeface="Arial" pitchFamily="34" charset="0"/>
              </a:rPr>
              <a:t>. Dr. </a:t>
            </a:r>
            <a:r>
              <a:rPr lang="de-DE" sz="1000" b="1" dirty="0" smtClean="0">
                <a:latin typeface="Arial" pitchFamily="34" charset="0"/>
                <a:cs typeface="Arial" pitchFamily="34" charset="0"/>
              </a:rPr>
              <a:t>med. </a:t>
            </a:r>
            <a:r>
              <a:rPr lang="de-DE" sz="1000" b="1" dirty="0">
                <a:latin typeface="Arial" pitchFamily="34" charset="0"/>
                <a:cs typeface="Arial" pitchFamily="34" charset="0"/>
              </a:rPr>
              <a:t>Gerhard </a:t>
            </a:r>
            <a:r>
              <a:rPr lang="de-DE" sz="1000" b="1" dirty="0" smtClean="0">
                <a:latin typeface="Arial" pitchFamily="34" charset="0"/>
                <a:cs typeface="Arial" pitchFamily="34" charset="0"/>
              </a:rPr>
              <a:t>Schmidmaier, Sektion </a:t>
            </a:r>
            <a:r>
              <a:rPr lang="de-DE" sz="1000" b="1" dirty="0">
                <a:latin typeface="Arial" pitchFamily="34" charset="0"/>
                <a:cs typeface="Arial" pitchFamily="34" charset="0"/>
              </a:rPr>
              <a:t>Unfall- und </a:t>
            </a:r>
            <a:r>
              <a:rPr lang="de-DE" sz="1000" b="1" dirty="0" smtClean="0">
                <a:latin typeface="Arial" pitchFamily="34" charset="0"/>
                <a:cs typeface="Arial" pitchFamily="34" charset="0"/>
              </a:rPr>
              <a:t>Wiederherstellungschirurgie 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106564" y="1772816"/>
            <a:ext cx="9037435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 smtClean="0">
                <a:latin typeface="Arial" pitchFamily="34" charset="0"/>
                <a:cs typeface="Arial" pitchFamily="34" charset="0"/>
              </a:rPr>
              <a:t>Wir </a:t>
            </a:r>
            <a:r>
              <a:rPr lang="de-DE" sz="1200" b="1" dirty="0">
                <a:latin typeface="Arial" pitchFamily="34" charset="0"/>
                <a:cs typeface="Arial" pitchFamily="34" charset="0"/>
              </a:rPr>
              <a:t>suchen</a:t>
            </a:r>
            <a:endParaRPr lang="de-DE" sz="1200" dirty="0">
              <a:latin typeface="Arial" pitchFamily="34" charset="0"/>
              <a:cs typeface="Arial" pitchFamily="34" charset="0"/>
            </a:endParaRPr>
          </a:p>
          <a:p>
            <a:r>
              <a:rPr lang="de-DE" sz="1200" dirty="0">
                <a:latin typeface="Arial" pitchFamily="34" charset="0"/>
                <a:cs typeface="Arial" pitchFamily="34" charset="0"/>
              </a:rPr>
              <a:t>… </a:t>
            </a:r>
            <a:r>
              <a:rPr lang="de-DE" sz="1200">
                <a:latin typeface="Arial" pitchFamily="34" charset="0"/>
                <a:cs typeface="Arial" pitchFamily="34" charset="0"/>
              </a:rPr>
              <a:t>eine/n </a:t>
            </a:r>
            <a:r>
              <a:rPr lang="de-DE" sz="1200" smtClean="0">
                <a:latin typeface="Arial" pitchFamily="34" charset="0"/>
                <a:cs typeface="Arial" pitchFamily="34" charset="0"/>
              </a:rPr>
              <a:t>motivierte/n </a:t>
            </a:r>
            <a:r>
              <a:rPr lang="de-DE" sz="1200" dirty="0">
                <a:latin typeface="Arial" pitchFamily="34" charset="0"/>
                <a:cs typeface="Arial" pitchFamily="34" charset="0"/>
              </a:rPr>
              <a:t>(Zahn-)</a:t>
            </a:r>
            <a:r>
              <a:rPr lang="de-DE" sz="1200" dirty="0" smtClean="0">
                <a:latin typeface="Arial" pitchFamily="34" charset="0"/>
                <a:cs typeface="Arial" pitchFamily="34" charset="0"/>
              </a:rPr>
              <a:t>Medizinstudent/in </a:t>
            </a:r>
            <a:r>
              <a:rPr lang="de-DE" sz="1200" dirty="0">
                <a:latin typeface="Arial" pitchFamily="34" charset="0"/>
                <a:cs typeface="Arial" pitchFamily="34" charset="0"/>
              </a:rPr>
              <a:t>mit großem Interesse an </a:t>
            </a:r>
            <a:r>
              <a:rPr lang="de-DE" sz="1200" dirty="0" smtClean="0">
                <a:latin typeface="Arial" pitchFamily="34" charset="0"/>
                <a:cs typeface="Arial" pitchFamily="34" charset="0"/>
              </a:rPr>
              <a:t>klinischer Forschung</a:t>
            </a:r>
            <a:r>
              <a:rPr lang="de-DE" sz="1200" dirty="0">
                <a:latin typeface="Arial" pitchFamily="34" charset="0"/>
                <a:cs typeface="Arial" pitchFamily="34" charset="0"/>
              </a:rPr>
              <a:t>. </a:t>
            </a:r>
            <a:r>
              <a:rPr lang="de-DE" sz="1200" dirty="0" smtClean="0">
                <a:latin typeface="Arial" pitchFamily="34" charset="0"/>
                <a:cs typeface="Arial" pitchFamily="34" charset="0"/>
              </a:rPr>
              <a:t>Der HIWI-Job umfasst die Ambulanzbetreuung dienstags und donnerstags mit Einschluss von Studienpatienten </a:t>
            </a:r>
            <a:r>
              <a:rPr lang="de-DE" sz="1200" dirty="0">
                <a:latin typeface="Arial" pitchFamily="34" charset="0"/>
                <a:cs typeface="Arial" pitchFamily="34" charset="0"/>
              </a:rPr>
              <a:t>im Rahmen einer </a:t>
            </a:r>
            <a:r>
              <a:rPr lang="de-DE" sz="1200" dirty="0" smtClean="0">
                <a:latin typeface="Arial" pitchFamily="34" charset="0"/>
                <a:cs typeface="Arial" pitchFamily="34" charset="0"/>
              </a:rPr>
              <a:t>klinische </a:t>
            </a:r>
            <a:r>
              <a:rPr lang="de-DE" sz="1200" dirty="0">
                <a:latin typeface="Arial" pitchFamily="34" charset="0"/>
                <a:cs typeface="Arial" pitchFamily="34" charset="0"/>
              </a:rPr>
              <a:t>Studie zur Evaluation von Knochenersatzmaterialen bei Pseudarthrosen der langen Röhrenknochen der unteren </a:t>
            </a:r>
            <a:r>
              <a:rPr lang="de-DE" sz="1200" dirty="0" smtClean="0">
                <a:latin typeface="Arial" pitchFamily="34" charset="0"/>
                <a:cs typeface="Arial" pitchFamily="34" charset="0"/>
              </a:rPr>
              <a:t>Extremität. Wir </a:t>
            </a:r>
            <a:r>
              <a:rPr lang="de-DE" sz="1200" dirty="0">
                <a:latin typeface="Arial" pitchFamily="34" charset="0"/>
                <a:cs typeface="Arial" pitchFamily="34" charset="0"/>
              </a:rPr>
              <a:t>erwarten </a:t>
            </a:r>
            <a:r>
              <a:rPr lang="de-DE" sz="1200" dirty="0" smtClean="0">
                <a:latin typeface="Arial" pitchFamily="34" charset="0"/>
                <a:cs typeface="Arial" pitchFamily="34" charset="0"/>
              </a:rPr>
              <a:t>Teamfähigkeit, insbesondere Verlässlichkeit, und </a:t>
            </a:r>
            <a:r>
              <a:rPr lang="de-DE" sz="1200" dirty="0">
                <a:latin typeface="Arial" pitchFamily="34" charset="0"/>
                <a:cs typeface="Arial" pitchFamily="34" charset="0"/>
              </a:rPr>
              <a:t>freuen uns </a:t>
            </a:r>
            <a:r>
              <a:rPr lang="de-DE" sz="1200" dirty="0" smtClean="0">
                <a:latin typeface="Arial" pitchFamily="34" charset="0"/>
                <a:cs typeface="Arial" pitchFamily="34" charset="0"/>
              </a:rPr>
              <a:t>auf jemanden </a:t>
            </a:r>
            <a:r>
              <a:rPr lang="de-DE" sz="1200" dirty="0">
                <a:latin typeface="Arial" pitchFamily="34" charset="0"/>
                <a:cs typeface="Arial" pitchFamily="34" charset="0"/>
              </a:rPr>
              <a:t>mit Spaß an der </a:t>
            </a:r>
            <a:r>
              <a:rPr lang="de-DE" sz="1200" dirty="0" smtClean="0">
                <a:latin typeface="Arial" pitchFamily="34" charset="0"/>
                <a:cs typeface="Arial" pitchFamily="34" charset="0"/>
              </a:rPr>
              <a:t>Arbeit.</a:t>
            </a:r>
          </a:p>
          <a:p>
            <a:endParaRPr lang="de-DE" sz="1200" dirty="0">
              <a:latin typeface="Arial" pitchFamily="34" charset="0"/>
              <a:cs typeface="Arial" pitchFamily="34" charset="0"/>
            </a:endParaRPr>
          </a:p>
          <a:p>
            <a:r>
              <a:rPr lang="de-DE" sz="1200" b="1" dirty="0" smtClean="0">
                <a:latin typeface="Arial" pitchFamily="34" charset="0"/>
                <a:cs typeface="Arial" pitchFamily="34" charset="0"/>
              </a:rPr>
              <a:t>Beginn</a:t>
            </a:r>
            <a:endParaRPr lang="de-DE" sz="1200" dirty="0">
              <a:latin typeface="Arial" pitchFamily="34" charset="0"/>
              <a:cs typeface="Arial" pitchFamily="34" charset="0"/>
            </a:endParaRPr>
          </a:p>
          <a:p>
            <a:r>
              <a:rPr lang="de-DE" sz="1200" dirty="0" smtClean="0">
                <a:latin typeface="Arial" pitchFamily="34" charset="0"/>
                <a:cs typeface="Arial" pitchFamily="34" charset="0"/>
              </a:rPr>
              <a:t>Ab sofort, </a:t>
            </a:r>
            <a:r>
              <a:rPr lang="de-DE" sz="1200" dirty="0">
                <a:latin typeface="Arial" pitchFamily="34" charset="0"/>
                <a:cs typeface="Arial" pitchFamily="34" charset="0"/>
              </a:rPr>
              <a:t>Dauer: </a:t>
            </a:r>
            <a:r>
              <a:rPr lang="de-DE" sz="1200" dirty="0" smtClean="0">
                <a:latin typeface="Arial" pitchFamily="34" charset="0"/>
                <a:cs typeface="Arial" pitchFamily="34" charset="0"/>
              </a:rPr>
              <a:t>ca. 6 Monate, 10 Wochenstunden</a:t>
            </a:r>
          </a:p>
          <a:p>
            <a:endParaRPr lang="de-DE" sz="1200" dirty="0">
              <a:latin typeface="Arial" pitchFamily="34" charset="0"/>
              <a:cs typeface="Arial" pitchFamily="34" charset="0"/>
            </a:endParaRPr>
          </a:p>
          <a:p>
            <a:r>
              <a:rPr lang="de-DE" sz="1200" b="1" dirty="0" smtClean="0">
                <a:latin typeface="Arial" pitchFamily="34" charset="0"/>
                <a:cs typeface="Arial" pitchFamily="34" charset="0"/>
              </a:rPr>
              <a:t>Bezahlung</a:t>
            </a:r>
            <a:endParaRPr lang="de-DE" sz="1200" dirty="0">
              <a:latin typeface="Arial" pitchFamily="34" charset="0"/>
              <a:cs typeface="Arial" pitchFamily="34" charset="0"/>
            </a:endParaRPr>
          </a:p>
          <a:p>
            <a:r>
              <a:rPr lang="de-DE" sz="1500" dirty="0" smtClean="0">
                <a:latin typeface="Arial" pitchFamily="34" charset="0"/>
                <a:cs typeface="Arial" pitchFamily="34" charset="0"/>
              </a:rPr>
              <a:t>400 €</a:t>
            </a:r>
            <a:r>
              <a:rPr lang="de-DE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1200" dirty="0" smtClean="0">
                <a:latin typeface="Arial" pitchFamily="34" charset="0"/>
                <a:cs typeface="Arial" pitchFamily="34" charset="0"/>
              </a:rPr>
              <a:t>/ Monat</a:t>
            </a:r>
            <a:endParaRPr lang="de-DE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106564" y="4617821"/>
            <a:ext cx="43214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latin typeface="Arial" pitchFamily="34" charset="0"/>
                <a:cs typeface="Arial" pitchFamily="34" charset="0"/>
              </a:rPr>
              <a:t>Kontakt</a:t>
            </a:r>
            <a:endParaRPr lang="de-DE" sz="1200" dirty="0">
              <a:latin typeface="Arial" pitchFamily="34" charset="0"/>
              <a:cs typeface="Arial" pitchFamily="34" charset="0"/>
            </a:endParaRPr>
          </a:p>
          <a:p>
            <a:r>
              <a:rPr lang="de-DE" sz="1200" dirty="0" smtClean="0">
                <a:latin typeface="Arial" pitchFamily="34" charset="0"/>
                <a:cs typeface="Arial" pitchFamily="34" charset="0"/>
              </a:rPr>
              <a:t>Prof. Dr. med. G. Schmidmaier</a:t>
            </a:r>
          </a:p>
          <a:p>
            <a:r>
              <a:rPr lang="de-DE" sz="1200" dirty="0" smtClean="0">
                <a:latin typeface="Arial" pitchFamily="34" charset="0"/>
                <a:cs typeface="Arial" pitchFamily="34" charset="0"/>
              </a:rPr>
              <a:t>Leiter Unfall- und Wiederherstellungschirurgie</a:t>
            </a:r>
            <a:endParaRPr lang="de-DE" sz="1200" dirty="0">
              <a:latin typeface="Arial" pitchFamily="34" charset="0"/>
              <a:cs typeface="Arial" pitchFamily="34" charset="0"/>
            </a:endParaRPr>
          </a:p>
          <a:p>
            <a:endParaRPr lang="de-DE" sz="1200" dirty="0">
              <a:latin typeface="Arial" pitchFamily="34" charset="0"/>
              <a:cs typeface="Arial" pitchFamily="34" charset="0"/>
            </a:endParaRPr>
          </a:p>
          <a:p>
            <a:r>
              <a:rPr lang="de-DE" sz="1200" dirty="0" smtClean="0">
                <a:latin typeface="Arial" pitchFamily="34" charset="0"/>
                <a:cs typeface="Arial" pitchFamily="34" charset="0"/>
              </a:rPr>
              <a:t>Anja Solte</a:t>
            </a:r>
          </a:p>
          <a:p>
            <a:r>
              <a:rPr lang="de-DE" sz="1200" dirty="0" smtClean="0">
                <a:latin typeface="Arial" pitchFamily="34" charset="0"/>
                <a:cs typeface="Arial" pitchFamily="34" charset="0"/>
              </a:rPr>
              <a:t>Projektkoordinatorin</a:t>
            </a:r>
          </a:p>
          <a:p>
            <a:pPr>
              <a:tabLst>
                <a:tab pos="452438" algn="l"/>
              </a:tabLst>
            </a:pPr>
            <a:r>
              <a:rPr lang="de-DE" sz="1200" dirty="0" smtClean="0">
                <a:latin typeface="Arial" pitchFamily="34" charset="0"/>
                <a:cs typeface="Arial" pitchFamily="34" charset="0"/>
              </a:rPr>
              <a:t>Tel: 	06221 / 56 34990</a:t>
            </a:r>
          </a:p>
          <a:p>
            <a:pPr>
              <a:tabLst>
                <a:tab pos="354013" algn="l"/>
                <a:tab pos="452438" algn="l"/>
              </a:tabLst>
            </a:pPr>
            <a:r>
              <a:rPr lang="de-DE" sz="1200" dirty="0" smtClean="0">
                <a:latin typeface="Arial" pitchFamily="34" charset="0"/>
                <a:cs typeface="Arial" pitchFamily="34" charset="0"/>
              </a:rPr>
              <a:t>Mail: 	Projektkoordination.HTRG@med.uni-heidelberg.de</a:t>
            </a:r>
            <a:endParaRPr lang="de-DE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106564" y="6472929"/>
            <a:ext cx="379623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smtClean="0">
                <a:latin typeface="Arial" pitchFamily="34" charset="0"/>
                <a:cs typeface="Arial" pitchFamily="34" charset="0"/>
              </a:rPr>
              <a:t>Zentrum für Orthopädie, Unfallchirurgie und Paraplegiologie </a:t>
            </a:r>
          </a:p>
          <a:p>
            <a:r>
              <a:rPr lang="de-DE" sz="1050" smtClean="0">
                <a:latin typeface="Arial" pitchFamily="34" charset="0"/>
                <a:cs typeface="Arial" pitchFamily="34" charset="0"/>
              </a:rPr>
              <a:t>Schlierbacher Landstraße 200a, 69118 Heidelberg</a:t>
            </a: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5526010"/>
            <a:ext cx="1331640" cy="1331640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1172" y="6007136"/>
            <a:ext cx="1747756" cy="592752"/>
          </a:xfrm>
          <a:prstGeom prst="rect">
            <a:avLst/>
          </a:prstGeom>
        </p:spPr>
      </p:pic>
      <p:sp>
        <p:nvSpPr>
          <p:cNvPr id="10" name="Textfeld 9"/>
          <p:cNvSpPr txBox="1"/>
          <p:nvPr/>
        </p:nvSpPr>
        <p:spPr>
          <a:xfrm>
            <a:off x="5868144" y="6604084"/>
            <a:ext cx="2128816" cy="269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50" smtClean="0">
                <a:latin typeface="Arial" pitchFamily="34" charset="0"/>
                <a:cs typeface="Arial" pitchFamily="34" charset="0"/>
                <a:hlinkClick r:id="rId5"/>
              </a:rPr>
              <a:t>www.heidelberg-trauma.de</a:t>
            </a:r>
            <a:endParaRPr lang="de-DE" sz="115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1588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138</Words>
  <Application>Microsoft Office PowerPoint</Application>
  <PresentationFormat>Bildschirmpräsentation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Jefferson, Tamara</dc:creator>
  <cp:lastModifiedBy>Solte, Anja</cp:lastModifiedBy>
  <cp:revision>40</cp:revision>
  <cp:lastPrinted>2014-12-19T15:23:25Z</cp:lastPrinted>
  <dcterms:created xsi:type="dcterms:W3CDTF">2012-12-03T10:51:40Z</dcterms:created>
  <dcterms:modified xsi:type="dcterms:W3CDTF">2018-05-09T08:03:26Z</dcterms:modified>
</cp:coreProperties>
</file>